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1"/>
  </p:notesMasterIdLst>
  <p:handoutMasterIdLst>
    <p:handoutMasterId r:id="rId12"/>
  </p:handoutMasterIdLst>
  <p:sldIdLst>
    <p:sldId id="3790" r:id="rId6"/>
    <p:sldId id="3918" r:id="rId7"/>
    <p:sldId id="3789" r:id="rId8"/>
    <p:sldId id="3786" r:id="rId9"/>
    <p:sldId id="378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83A3B342-2D25-4B99-962C-3720C603CD19}">
          <p14:sldIdLst>
            <p14:sldId id="3790"/>
            <p14:sldId id="3918"/>
            <p14:sldId id="3789"/>
            <p14:sldId id="3786"/>
            <p14:sldId id="3783"/>
          </p14:sldIdLst>
        </p14:section>
      </p14:sectionLst>
    </p:ext>
    <p:ext uri="{EFAFB233-063F-42B5-8137-9DF3F51BA10A}">
      <p15:sldGuideLst xmlns:p15="http://schemas.microsoft.com/office/powerpoint/2012/main">
        <p15:guide id="2" pos="1920" userDrawn="1">
          <p15:clr>
            <a:srgbClr val="A4A3A4"/>
          </p15:clr>
        </p15:guide>
        <p15:guide id="3" pos="3840" userDrawn="1">
          <p15:clr>
            <a:srgbClr val="A4A3A4"/>
          </p15:clr>
        </p15:guide>
        <p15:guide id="5" orient="horz" pos="3600" userDrawn="1">
          <p15:clr>
            <a:srgbClr val="A4A3A4"/>
          </p15:clr>
        </p15:guide>
        <p15:guide id="6" orient="horz" pos="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2A6EE9-39E3-3ABE-6CEF-CEAC72A403D4}" name="Missy Schoedel" initials="MS" userId="f0f6a52c7595aa4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8"/>
    <a:srgbClr val="FFF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FAC09-0D2D-45B4-8DB5-A1B953F16451}" v="4" dt="2026-06-11T16:39:45.452"/>
  </p1510:revLst>
</p1510:revInfo>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96" autoAdjust="0"/>
    <p:restoredTop sz="95448" autoAdjust="0"/>
  </p:normalViewPr>
  <p:slideViewPr>
    <p:cSldViewPr snapToGrid="0">
      <p:cViewPr varScale="1">
        <p:scale>
          <a:sx n="152" d="100"/>
          <a:sy n="152" d="100"/>
        </p:scale>
        <p:origin x="1962" y="132"/>
      </p:cViewPr>
      <p:guideLst>
        <p:guide pos="1920"/>
        <p:guide pos="3840"/>
        <p:guide orient="horz" pos="3600"/>
        <p:guide orient="horz" pos="864"/>
      </p:guideLst>
    </p:cSldViewPr>
  </p:slideViewPr>
  <p:notesTextViewPr>
    <p:cViewPr>
      <p:scale>
        <a:sx n="1" d="1"/>
        <a:sy n="1" d="1"/>
      </p:scale>
      <p:origin x="0" y="0"/>
    </p:cViewPr>
  </p:notesTextViewPr>
  <p:sorterViewPr>
    <p:cViewPr varScale="1">
      <p:scale>
        <a:sx n="1" d="1"/>
        <a:sy n="1" d="1"/>
      </p:scale>
      <p:origin x="0" y="-19544"/>
    </p:cViewPr>
  </p:sorterViewPr>
  <p:notesViewPr>
    <p:cSldViewPr snapToGrid="0">
      <p:cViewPr varScale="1">
        <p:scale>
          <a:sx n="80" d="100"/>
          <a:sy n="80" d="100"/>
        </p:scale>
        <p:origin x="314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Niemann" userId="3a35beb0-2da1-4534-889b-a33b3d91a15f" providerId="ADAL" clId="{94735663-DE0D-4B2F-92F7-BC8674A1A8F9}"/>
    <pc:docChg chg="undo custSel addSld delSld modSld delMainMaster modSection">
      <pc:chgData name="Angelica Niemann" userId="3a35beb0-2da1-4534-889b-a33b3d91a15f" providerId="ADAL" clId="{94735663-DE0D-4B2F-92F7-BC8674A1A8F9}" dt="2026-06-11T16:39:45.452" v="20" actId="14826"/>
      <pc:docMkLst>
        <pc:docMk/>
      </pc:docMkLst>
      <pc:sldChg chg="del">
        <pc:chgData name="Angelica Niemann" userId="3a35beb0-2da1-4534-889b-a33b3d91a15f" providerId="ADAL" clId="{94735663-DE0D-4B2F-92F7-BC8674A1A8F9}" dt="2026-06-11T04:07:48.917" v="0" actId="47"/>
        <pc:sldMkLst>
          <pc:docMk/>
          <pc:sldMk cId="840374718" sldId="307"/>
        </pc:sldMkLst>
      </pc:sldChg>
      <pc:sldChg chg="del">
        <pc:chgData name="Angelica Niemann" userId="3a35beb0-2da1-4534-889b-a33b3d91a15f" providerId="ADAL" clId="{94735663-DE0D-4B2F-92F7-BC8674A1A8F9}" dt="2026-06-11T04:07:50.058" v="1" actId="47"/>
        <pc:sldMkLst>
          <pc:docMk/>
          <pc:sldMk cId="614181969" sldId="309"/>
        </pc:sldMkLst>
      </pc:sldChg>
      <pc:sldChg chg="del">
        <pc:chgData name="Angelica Niemann" userId="3a35beb0-2da1-4534-889b-a33b3d91a15f" providerId="ADAL" clId="{94735663-DE0D-4B2F-92F7-BC8674A1A8F9}" dt="2026-06-11T04:07:55.668" v="5" actId="47"/>
        <pc:sldMkLst>
          <pc:docMk/>
          <pc:sldMk cId="2327998114" sldId="556"/>
        </pc:sldMkLst>
      </pc:sldChg>
      <pc:sldChg chg="del">
        <pc:chgData name="Angelica Niemann" userId="3a35beb0-2da1-4534-889b-a33b3d91a15f" providerId="ADAL" clId="{94735663-DE0D-4B2F-92F7-BC8674A1A8F9}" dt="2026-06-11T04:07:50.798" v="2" actId="47"/>
        <pc:sldMkLst>
          <pc:docMk/>
          <pc:sldMk cId="1528345825" sldId="3761"/>
        </pc:sldMkLst>
      </pc:sldChg>
      <pc:sldChg chg="del">
        <pc:chgData name="Angelica Niemann" userId="3a35beb0-2da1-4534-889b-a33b3d91a15f" providerId="ADAL" clId="{94735663-DE0D-4B2F-92F7-BC8674A1A8F9}" dt="2026-06-11T04:16:11.856" v="8" actId="47"/>
        <pc:sldMkLst>
          <pc:docMk/>
          <pc:sldMk cId="1389109004" sldId="3775"/>
        </pc:sldMkLst>
      </pc:sldChg>
      <pc:sldChg chg="del">
        <pc:chgData name="Angelica Niemann" userId="3a35beb0-2da1-4534-889b-a33b3d91a15f" providerId="ADAL" clId="{94735663-DE0D-4B2F-92F7-BC8674A1A8F9}" dt="2026-06-11T04:07:53.030" v="4" actId="47"/>
        <pc:sldMkLst>
          <pc:docMk/>
          <pc:sldMk cId="1428209367" sldId="3776"/>
        </pc:sldMkLst>
      </pc:sldChg>
      <pc:sldChg chg="modSp add">
        <pc:chgData name="Angelica Niemann" userId="3a35beb0-2da1-4534-889b-a33b3d91a15f" providerId="ADAL" clId="{94735663-DE0D-4B2F-92F7-BC8674A1A8F9}" dt="2026-06-11T16:39:45.452" v="20" actId="14826"/>
        <pc:sldMkLst>
          <pc:docMk/>
          <pc:sldMk cId="25117171" sldId="3783"/>
        </pc:sldMkLst>
        <pc:picChg chg="mod">
          <ac:chgData name="Angelica Niemann" userId="3a35beb0-2da1-4534-889b-a33b3d91a15f" providerId="ADAL" clId="{94735663-DE0D-4B2F-92F7-BC8674A1A8F9}" dt="2026-06-11T16:39:45.452" v="20" actId="14826"/>
          <ac:picMkLst>
            <pc:docMk/>
            <pc:sldMk cId="25117171" sldId="3783"/>
            <ac:picMk id="10" creationId="{F34F5755-5C6B-74B3-9B1D-A37CD80A93B2}"/>
          </ac:picMkLst>
        </pc:picChg>
      </pc:sldChg>
      <pc:sldChg chg="addSp delSp modSp mod">
        <pc:chgData name="Angelica Niemann" userId="3a35beb0-2da1-4534-889b-a33b3d91a15f" providerId="ADAL" clId="{94735663-DE0D-4B2F-92F7-BC8674A1A8F9}" dt="2026-06-11T16:37:56.915" v="19" actId="14826"/>
        <pc:sldMkLst>
          <pc:docMk/>
          <pc:sldMk cId="599848346" sldId="3789"/>
        </pc:sldMkLst>
        <pc:spChg chg="mod">
          <ac:chgData name="Angelica Niemann" userId="3a35beb0-2da1-4534-889b-a33b3d91a15f" providerId="ADAL" clId="{94735663-DE0D-4B2F-92F7-BC8674A1A8F9}" dt="2026-06-11T04:16:25.634" v="15" actId="20577"/>
          <ac:spMkLst>
            <pc:docMk/>
            <pc:sldMk cId="599848346" sldId="3789"/>
            <ac:spMk id="18" creationId="{94B03B52-137A-88EF-492E-C3B54BFCCBF5}"/>
          </ac:spMkLst>
        </pc:spChg>
        <pc:picChg chg="add del mod">
          <ac:chgData name="Angelica Niemann" userId="3a35beb0-2da1-4534-889b-a33b3d91a15f" providerId="ADAL" clId="{94735663-DE0D-4B2F-92F7-BC8674A1A8F9}" dt="2026-06-11T16:37:56.915" v="19" actId="14826"/>
          <ac:picMkLst>
            <pc:docMk/>
            <pc:sldMk cId="599848346" sldId="3789"/>
            <ac:picMk id="10" creationId="{1C987B7B-CE0F-C6B6-3B31-131C46C2D887}"/>
          </ac:picMkLst>
        </pc:picChg>
      </pc:sldChg>
      <pc:sldChg chg="add">
        <pc:chgData name="Angelica Niemann" userId="3a35beb0-2da1-4534-889b-a33b3d91a15f" providerId="ADAL" clId="{94735663-DE0D-4B2F-92F7-BC8674A1A8F9}" dt="2026-06-11T04:16:08.262" v="7"/>
        <pc:sldMkLst>
          <pc:docMk/>
          <pc:sldMk cId="3909823226" sldId="3918"/>
        </pc:sldMkLst>
      </pc:sldChg>
      <pc:sldChg chg="del">
        <pc:chgData name="Angelica Niemann" userId="3a35beb0-2da1-4534-889b-a33b3d91a15f" providerId="ADAL" clId="{94735663-DE0D-4B2F-92F7-BC8674A1A8F9}" dt="2026-06-11T04:07:51.365" v="3" actId="47"/>
        <pc:sldMkLst>
          <pc:docMk/>
          <pc:sldMk cId="532080630" sldId="2145706931"/>
        </pc:sldMkLst>
      </pc:sldChg>
      <pc:sldMasterChg chg="del delSldLayout">
        <pc:chgData name="Angelica Niemann" userId="3a35beb0-2da1-4534-889b-a33b3d91a15f" providerId="ADAL" clId="{94735663-DE0D-4B2F-92F7-BC8674A1A8F9}" dt="2026-06-11T04:07:57.759" v="6"/>
        <pc:sldMasterMkLst>
          <pc:docMk/>
          <pc:sldMasterMk cId="2661472179" sldId="2147483731"/>
        </pc:sldMasterMkLst>
        <pc:sldLayoutChg chg="del">
          <pc:chgData name="Angelica Niemann" userId="3a35beb0-2da1-4534-889b-a33b3d91a15f" providerId="ADAL" clId="{94735663-DE0D-4B2F-92F7-BC8674A1A8F9}" dt="2026-06-11T04:07:57.759" v="6"/>
          <pc:sldLayoutMkLst>
            <pc:docMk/>
            <pc:sldMasterMk cId="2661472179" sldId="2147483731"/>
            <pc:sldLayoutMk cId="4164200265" sldId="2147483732"/>
          </pc:sldLayoutMkLst>
        </pc:sldLayoutChg>
        <pc:sldLayoutChg chg="del">
          <pc:chgData name="Angelica Niemann" userId="3a35beb0-2da1-4534-889b-a33b3d91a15f" providerId="ADAL" clId="{94735663-DE0D-4B2F-92F7-BC8674A1A8F9}" dt="2026-06-11T04:07:57.759" v="6"/>
          <pc:sldLayoutMkLst>
            <pc:docMk/>
            <pc:sldMasterMk cId="2661472179" sldId="2147483731"/>
            <pc:sldLayoutMk cId="1079881285" sldId="2147483733"/>
          </pc:sldLayoutMkLst>
        </pc:sldLayoutChg>
        <pc:sldLayoutChg chg="del">
          <pc:chgData name="Angelica Niemann" userId="3a35beb0-2da1-4534-889b-a33b3d91a15f" providerId="ADAL" clId="{94735663-DE0D-4B2F-92F7-BC8674A1A8F9}" dt="2026-06-11T04:07:57.759" v="6"/>
          <pc:sldLayoutMkLst>
            <pc:docMk/>
            <pc:sldMasterMk cId="2661472179" sldId="2147483731"/>
            <pc:sldLayoutMk cId="4082941885" sldId="2147483734"/>
          </pc:sldLayoutMkLst>
        </pc:sldLayoutChg>
        <pc:sldLayoutChg chg="del">
          <pc:chgData name="Angelica Niemann" userId="3a35beb0-2da1-4534-889b-a33b3d91a15f" providerId="ADAL" clId="{94735663-DE0D-4B2F-92F7-BC8674A1A8F9}" dt="2026-06-11T04:07:57.759" v="6"/>
          <pc:sldLayoutMkLst>
            <pc:docMk/>
            <pc:sldMasterMk cId="2661472179" sldId="2147483731"/>
            <pc:sldLayoutMk cId="2500106373" sldId="2147483735"/>
          </pc:sldLayoutMkLst>
        </pc:sldLayoutChg>
        <pc:sldLayoutChg chg="del">
          <pc:chgData name="Angelica Niemann" userId="3a35beb0-2da1-4534-889b-a33b3d91a15f" providerId="ADAL" clId="{94735663-DE0D-4B2F-92F7-BC8674A1A8F9}" dt="2026-06-11T04:07:57.759" v="6"/>
          <pc:sldLayoutMkLst>
            <pc:docMk/>
            <pc:sldMasterMk cId="2661472179" sldId="2147483731"/>
            <pc:sldLayoutMk cId="1756560084" sldId="2147483736"/>
          </pc:sldLayoutMkLst>
        </pc:sldLayoutChg>
        <pc:sldLayoutChg chg="del">
          <pc:chgData name="Angelica Niemann" userId="3a35beb0-2da1-4534-889b-a33b3d91a15f" providerId="ADAL" clId="{94735663-DE0D-4B2F-92F7-BC8674A1A8F9}" dt="2026-06-11T04:07:57.759" v="6"/>
          <pc:sldLayoutMkLst>
            <pc:docMk/>
            <pc:sldMasterMk cId="2661472179" sldId="2147483731"/>
            <pc:sldLayoutMk cId="2136882166" sldId="2147483737"/>
          </pc:sldLayoutMkLst>
        </pc:sldLayoutChg>
        <pc:sldLayoutChg chg="del">
          <pc:chgData name="Angelica Niemann" userId="3a35beb0-2da1-4534-889b-a33b3d91a15f" providerId="ADAL" clId="{94735663-DE0D-4B2F-92F7-BC8674A1A8F9}" dt="2026-06-11T04:07:57.759" v="6"/>
          <pc:sldLayoutMkLst>
            <pc:docMk/>
            <pc:sldMasterMk cId="2661472179" sldId="2147483731"/>
            <pc:sldLayoutMk cId="1572182932" sldId="2147483738"/>
          </pc:sldLayoutMkLst>
        </pc:sldLayoutChg>
      </pc:sldMasterChg>
      <pc:sldMasterChg chg="del delSldLayout">
        <pc:chgData name="Angelica Niemann" userId="3a35beb0-2da1-4534-889b-a33b3d91a15f" providerId="ADAL" clId="{94735663-DE0D-4B2F-92F7-BC8674A1A8F9}" dt="2026-06-11T04:07:57.759" v="6"/>
        <pc:sldMasterMkLst>
          <pc:docMk/>
          <pc:sldMasterMk cId="3831251052" sldId="2147483786"/>
        </pc:sldMasterMkLst>
        <pc:sldLayoutChg chg="del">
          <pc:chgData name="Angelica Niemann" userId="3a35beb0-2da1-4534-889b-a33b3d91a15f" providerId="ADAL" clId="{94735663-DE0D-4B2F-92F7-BC8674A1A8F9}" dt="2026-06-11T04:07:57.759" v="6"/>
          <pc:sldLayoutMkLst>
            <pc:docMk/>
            <pc:sldMasterMk cId="3831251052" sldId="2147483786"/>
            <pc:sldLayoutMk cId="2668875878" sldId="2147483787"/>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088364905" sldId="2147483788"/>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2380802508" sldId="2147483789"/>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687635212" sldId="2147483790"/>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2852612423" sldId="2147483791"/>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1149908952" sldId="2147483792"/>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66336468" sldId="2147483793"/>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638387823" sldId="2147483794"/>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4289168835" sldId="2147483795"/>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43865952" sldId="2147483796"/>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215289178" sldId="2147483797"/>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058488037" sldId="2147483798"/>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2303885773" sldId="2147483799"/>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4017699676" sldId="2147483800"/>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126454930" sldId="2147483801"/>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717199174" sldId="2147483802"/>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70345584" sldId="2147483803"/>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1418986691" sldId="2147483804"/>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2245064811" sldId="2147483805"/>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830630345" sldId="2147483806"/>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1319391119" sldId="2147483807"/>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596588778" sldId="2147483808"/>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2276253586" sldId="2147483809"/>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524645803" sldId="2147483810"/>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087476253" sldId="2147483811"/>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363830327" sldId="2147483812"/>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880268636" sldId="2147483813"/>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1150655946" sldId="2147483814"/>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2373882393" sldId="2147483815"/>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629623541" sldId="2147483816"/>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425634592" sldId="2147483817"/>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820414080" sldId="2147483818"/>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1742700078" sldId="2147483819"/>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2442561489" sldId="2147483820"/>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1542383993" sldId="2147483821"/>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4000766314" sldId="2147483822"/>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761691792" sldId="2147483823"/>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073332990" sldId="2147483824"/>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4134458841" sldId="2147483825"/>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390904653" sldId="2147483826"/>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1966157817" sldId="2147483827"/>
          </pc:sldLayoutMkLst>
        </pc:sldLayoutChg>
        <pc:sldLayoutChg chg="del">
          <pc:chgData name="Angelica Niemann" userId="3a35beb0-2da1-4534-889b-a33b3d91a15f" providerId="ADAL" clId="{94735663-DE0D-4B2F-92F7-BC8674A1A8F9}" dt="2026-06-11T04:07:57.759" v="6"/>
          <pc:sldLayoutMkLst>
            <pc:docMk/>
            <pc:sldMasterMk cId="3831251052" sldId="2147483786"/>
            <pc:sldLayoutMk cId="176585542" sldId="2147483828"/>
          </pc:sldLayoutMkLst>
        </pc:sldLayoutChg>
      </pc:sldMasterChg>
      <pc:sldMasterChg chg="del delSldLayout">
        <pc:chgData name="Angelica Niemann" userId="3a35beb0-2da1-4534-889b-a33b3d91a15f" providerId="ADAL" clId="{94735663-DE0D-4B2F-92F7-BC8674A1A8F9}" dt="2026-06-11T04:07:57.759" v="6"/>
        <pc:sldMasterMkLst>
          <pc:docMk/>
          <pc:sldMasterMk cId="2222728953" sldId="2147483873"/>
        </pc:sldMasterMkLst>
        <pc:sldLayoutChg chg="del">
          <pc:chgData name="Angelica Niemann" userId="3a35beb0-2da1-4534-889b-a33b3d91a15f" providerId="ADAL" clId="{94735663-DE0D-4B2F-92F7-BC8674A1A8F9}" dt="2026-06-11T04:07:57.759" v="6"/>
          <pc:sldLayoutMkLst>
            <pc:docMk/>
            <pc:sldMasterMk cId="2222728953" sldId="2147483873"/>
            <pc:sldLayoutMk cId="213368836" sldId="2147483874"/>
          </pc:sldLayoutMkLst>
        </pc:sldLayoutChg>
        <pc:sldLayoutChg chg="del">
          <pc:chgData name="Angelica Niemann" userId="3a35beb0-2da1-4534-889b-a33b3d91a15f" providerId="ADAL" clId="{94735663-DE0D-4B2F-92F7-BC8674A1A8F9}" dt="2026-06-11T04:07:57.759" v="6"/>
          <pc:sldLayoutMkLst>
            <pc:docMk/>
            <pc:sldMasterMk cId="2222728953" sldId="2147483873"/>
            <pc:sldLayoutMk cId="1490605377" sldId="2147483875"/>
          </pc:sldLayoutMkLst>
        </pc:sldLayoutChg>
        <pc:sldLayoutChg chg="del">
          <pc:chgData name="Angelica Niemann" userId="3a35beb0-2da1-4534-889b-a33b3d91a15f" providerId="ADAL" clId="{94735663-DE0D-4B2F-92F7-BC8674A1A8F9}" dt="2026-06-11T04:07:57.759" v="6"/>
          <pc:sldLayoutMkLst>
            <pc:docMk/>
            <pc:sldMasterMk cId="2222728953" sldId="2147483873"/>
            <pc:sldLayoutMk cId="551168368" sldId="2147483876"/>
          </pc:sldLayoutMkLst>
        </pc:sldLayoutChg>
        <pc:sldLayoutChg chg="del">
          <pc:chgData name="Angelica Niemann" userId="3a35beb0-2da1-4534-889b-a33b3d91a15f" providerId="ADAL" clId="{94735663-DE0D-4B2F-92F7-BC8674A1A8F9}" dt="2026-06-11T04:07:57.759" v="6"/>
          <pc:sldLayoutMkLst>
            <pc:docMk/>
            <pc:sldMasterMk cId="2222728953" sldId="2147483873"/>
            <pc:sldLayoutMk cId="92040585" sldId="2147483877"/>
          </pc:sldLayoutMkLst>
        </pc:sldLayoutChg>
      </pc:sldMasterChg>
      <pc:sldMasterChg chg="del delSldLayout">
        <pc:chgData name="Angelica Niemann" userId="3a35beb0-2da1-4534-889b-a33b3d91a15f" providerId="ADAL" clId="{94735663-DE0D-4B2F-92F7-BC8674A1A8F9}" dt="2026-06-11T04:07:57.759" v="6"/>
        <pc:sldMasterMkLst>
          <pc:docMk/>
          <pc:sldMasterMk cId="3546334051" sldId="2147483878"/>
        </pc:sldMasterMkLst>
        <pc:sldLayoutChg chg="del">
          <pc:chgData name="Angelica Niemann" userId="3a35beb0-2da1-4534-889b-a33b3d91a15f" providerId="ADAL" clId="{94735663-DE0D-4B2F-92F7-BC8674A1A8F9}" dt="2026-06-11T04:07:57.759" v="6"/>
          <pc:sldLayoutMkLst>
            <pc:docMk/>
            <pc:sldMasterMk cId="3546334051" sldId="2147483878"/>
            <pc:sldLayoutMk cId="3553990961" sldId="2147483879"/>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3309258880" sldId="2147483880"/>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4273146570" sldId="2147483881"/>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2313667582" sldId="2147483882"/>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3125259415" sldId="2147483883"/>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80961447" sldId="2147483884"/>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2558611217" sldId="2147483885"/>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487570466" sldId="2147483886"/>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654237473" sldId="2147483887"/>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939128683" sldId="2147483888"/>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3764321239" sldId="2147483889"/>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2438895720" sldId="2147483890"/>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657011472" sldId="2147483891"/>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2833110286" sldId="2147483892"/>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787423783" sldId="2147483893"/>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271550404" sldId="2147483894"/>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414531100" sldId="2147483895"/>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3821555810" sldId="2147483896"/>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2509218885" sldId="2147483897"/>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425829455" sldId="2147483898"/>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858437763" sldId="2147483899"/>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080966781" sldId="2147483900"/>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594757201" sldId="2147483901"/>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321052953" sldId="2147483902"/>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663373775" sldId="2147483903"/>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2105483268" sldId="2147483904"/>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3943981145" sldId="2147483905"/>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4228106338" sldId="2147483906"/>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431877939" sldId="2147483907"/>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2260842422" sldId="2147483908"/>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887864086" sldId="2147483909"/>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4243749996" sldId="2147483910"/>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842999631" sldId="2147483911"/>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3997579735" sldId="2147483912"/>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3351122133" sldId="2147483913"/>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3968095524" sldId="2147483914"/>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3079003853" sldId="2147483915"/>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99971988" sldId="2147483916"/>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806671038" sldId="2147483917"/>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538375058" sldId="2147483918"/>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2022970080" sldId="2147483919"/>
          </pc:sldLayoutMkLst>
        </pc:sldLayoutChg>
        <pc:sldLayoutChg chg="del">
          <pc:chgData name="Angelica Niemann" userId="3a35beb0-2da1-4534-889b-a33b3d91a15f" providerId="ADAL" clId="{94735663-DE0D-4B2F-92F7-BC8674A1A8F9}" dt="2026-06-11T04:07:57.759" v="6"/>
          <pc:sldLayoutMkLst>
            <pc:docMk/>
            <pc:sldMasterMk cId="3546334051" sldId="2147483878"/>
            <pc:sldLayoutMk cId="1933922293" sldId="214748392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44D704-936F-1A81-CA93-3DD68CF223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C28675-F6EF-4925-E201-1C3E403EB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11B5C7-B683-43C5-831D-803FD866CA71}" type="datetimeFigureOut">
              <a:rPr lang="en-US" smtClean="0"/>
              <a:t>6/10/2026</a:t>
            </a:fld>
            <a:endParaRPr lang="en-US"/>
          </a:p>
        </p:txBody>
      </p:sp>
      <p:sp>
        <p:nvSpPr>
          <p:cNvPr id="4" name="Footer Placeholder 3">
            <a:extLst>
              <a:ext uri="{FF2B5EF4-FFF2-40B4-BE49-F238E27FC236}">
                <a16:creationId xmlns:a16="http://schemas.microsoft.com/office/drawing/2014/main" id="{EF4C2D92-2AF6-2251-0522-13E03B5CD5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F7A7C2-2677-2E37-5AE7-7F40C2F33F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35A097-0803-4686-B0DC-89F171B7ACDA}" type="slidenum">
              <a:rPr lang="en-US" smtClean="0"/>
              <a:t>‹#›</a:t>
            </a:fld>
            <a:endParaRPr lang="en-US"/>
          </a:p>
        </p:txBody>
      </p:sp>
    </p:spTree>
    <p:extLst>
      <p:ext uri="{BB962C8B-B14F-4D97-AF65-F5344CB8AC3E}">
        <p14:creationId xmlns:p14="http://schemas.microsoft.com/office/powerpoint/2010/main" val="951336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F46C7-E888-4D66-A0B4-301A137B3635}" type="datetimeFigureOut">
              <a:rPr lang="en-US" smtClean="0"/>
              <a:t>6/10/2026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A89C2-3A8D-4273-B5F2-B612336204ED}" type="slidenum">
              <a:rPr lang="en-US" smtClean="0"/>
              <a:t>‹#›</a:t>
            </a:fld>
            <a:endParaRPr lang="en-US"/>
          </a:p>
        </p:txBody>
      </p:sp>
    </p:spTree>
    <p:extLst>
      <p:ext uri="{BB962C8B-B14F-4D97-AF65-F5344CB8AC3E}">
        <p14:creationId xmlns:p14="http://schemas.microsoft.com/office/powerpoint/2010/main" val="336465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Analysis Returns Heatmap</a:t>
            </a:r>
          </a:p>
          <a:p>
            <a:r>
              <a:rPr lang="en-US" dirty="0"/>
              <a:t>•  Key takeaway: leadership rotates every year. The best performer one year is rarely the best the next.</a:t>
            </a:r>
          </a:p>
          <a:p>
            <a:r>
              <a:rPr lang="en-US" dirty="0"/>
              <a:t>• Use this to anchor the case for diversification — a balanced approach captures winners without trying to predict them.</a:t>
            </a:r>
          </a:p>
          <a:p>
            <a:r>
              <a:rPr lang="en-US" dirty="0"/>
              <a:t>• Point clients to the "Asset Allocation" column to show how a diversified portfolio smooths the ride.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A89C2-3A8D-4273-B5F2-B612336204ED}"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404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Text Box">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D3C808-66D8-7362-0D1A-283AFA643014}"/>
              </a:ext>
            </a:extLst>
          </p:cNvPr>
          <p:cNvSpPr>
            <a:spLocks noGrp="1"/>
          </p:cNvSpPr>
          <p:nvPr>
            <p:ph type="title"/>
          </p:nvPr>
        </p:nvSpPr>
        <p:spPr>
          <a:xfrm>
            <a:off x="628650" y="497628"/>
            <a:ext cx="7886700" cy="663711"/>
          </a:xfrm>
          <a:prstGeom prst="rect">
            <a:avLst/>
          </a:prstGeom>
        </p:spPr>
        <p:txBody>
          <a:bodyPr/>
          <a:lstStyle>
            <a:lvl1pPr>
              <a:defRPr/>
            </a:lvl1pPr>
          </a:lstStyle>
          <a:p>
            <a:r>
              <a:rPr lang="en-US"/>
              <a:t>Click to edit Master title style</a:t>
            </a:r>
            <a:endParaRPr lang="en-US" dirty="0"/>
          </a:p>
        </p:txBody>
      </p:sp>
      <p:sp>
        <p:nvSpPr>
          <p:cNvPr id="11" name="Slide Number Placeholder 10">
            <a:extLst>
              <a:ext uri="{FF2B5EF4-FFF2-40B4-BE49-F238E27FC236}">
                <a16:creationId xmlns:a16="http://schemas.microsoft.com/office/drawing/2014/main" id="{F2FA4892-2804-3061-8CF5-5C0EEDF2395F}"/>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Text Placeholder 2">
            <a:extLst>
              <a:ext uri="{FF2B5EF4-FFF2-40B4-BE49-F238E27FC236}">
                <a16:creationId xmlns:a16="http://schemas.microsoft.com/office/drawing/2014/main" id="{562E583C-B46D-0C59-1116-B2D8C1A66140}"/>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
        <p:nvSpPr>
          <p:cNvPr id="6" name="Text Placeholder 5">
            <a:extLst>
              <a:ext uri="{FF2B5EF4-FFF2-40B4-BE49-F238E27FC236}">
                <a16:creationId xmlns:a16="http://schemas.microsoft.com/office/drawing/2014/main" id="{7BC6B7CF-7C3C-181F-BC76-5A35FAC5CEE9}"/>
              </a:ext>
            </a:extLst>
          </p:cNvPr>
          <p:cNvSpPr>
            <a:spLocks noGrp="1"/>
          </p:cNvSpPr>
          <p:nvPr>
            <p:ph type="body" sz="quarter" idx="14"/>
          </p:nvPr>
        </p:nvSpPr>
        <p:spPr>
          <a:xfrm>
            <a:off x="628650" y="1219200"/>
            <a:ext cx="7886699"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3591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rdKeeper Slide (3)">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9A868-D309-E5F0-D5E1-5865A50EE266}"/>
              </a:ext>
            </a:extLst>
          </p:cNvPr>
          <p:cNvSpPr>
            <a:spLocks noGrp="1"/>
          </p:cNvSpPr>
          <p:nvPr>
            <p:ph type="body" sz="quarter" idx="11" hasCustomPrompt="1"/>
          </p:nvPr>
        </p:nvSpPr>
        <p:spPr>
          <a:xfrm>
            <a:off x="628650" y="5844988"/>
            <a:ext cx="7886700" cy="181910"/>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Spectrum has not performed an independent assessment of the recordkeeper's cybersecurity practices and therefore is not approving or disapproving of its practices.</a:t>
            </a:r>
          </a:p>
        </p:txBody>
      </p:sp>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Picture Placeholder 2">
            <a:extLst>
              <a:ext uri="{FF2B5EF4-FFF2-40B4-BE49-F238E27FC236}">
                <a16:creationId xmlns:a16="http://schemas.microsoft.com/office/drawing/2014/main" id="{D4E4E573-C0DE-E049-6E9C-0024AE77B221}"/>
              </a:ext>
            </a:extLst>
          </p:cNvPr>
          <p:cNvSpPr>
            <a:spLocks noGrp="1"/>
          </p:cNvSpPr>
          <p:nvPr>
            <p:ph type="pic" sz="quarter" idx="13"/>
          </p:nvPr>
        </p:nvSpPr>
        <p:spPr>
          <a:xfrm>
            <a:off x="5807074" y="1453305"/>
            <a:ext cx="2708275" cy="1344612"/>
          </a:xfrm>
        </p:spPr>
        <p:txBody>
          <a:bodyPr/>
          <a:lstStyle/>
          <a:p>
            <a:r>
              <a:rPr lang="en-US"/>
              <a:t>Click icon to add picture</a:t>
            </a:r>
          </a:p>
        </p:txBody>
      </p:sp>
      <p:sp>
        <p:nvSpPr>
          <p:cNvPr id="32" name="Text Placeholder 27">
            <a:extLst>
              <a:ext uri="{FF2B5EF4-FFF2-40B4-BE49-F238E27FC236}">
                <a16:creationId xmlns:a16="http://schemas.microsoft.com/office/drawing/2014/main" id="{7C4AE003-2D8A-0529-3F1A-7272E6FADE28}"/>
              </a:ext>
            </a:extLst>
          </p:cNvPr>
          <p:cNvSpPr>
            <a:spLocks noGrp="1"/>
          </p:cNvSpPr>
          <p:nvPr>
            <p:ph type="body" sz="quarter" idx="14"/>
          </p:nvPr>
        </p:nvSpPr>
        <p:spPr>
          <a:xfrm>
            <a:off x="579814" y="3054665"/>
            <a:ext cx="2142652" cy="2494487"/>
          </a:xfrm>
          <a:ln>
            <a:noFill/>
          </a:ln>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sp>
        <p:nvSpPr>
          <p:cNvPr id="33" name="Text Placeholder 27">
            <a:extLst>
              <a:ext uri="{FF2B5EF4-FFF2-40B4-BE49-F238E27FC236}">
                <a16:creationId xmlns:a16="http://schemas.microsoft.com/office/drawing/2014/main" id="{7E6EF37D-2C4B-ACEA-9290-F83F3EFF0D55}"/>
              </a:ext>
            </a:extLst>
          </p:cNvPr>
          <p:cNvSpPr>
            <a:spLocks noGrp="1"/>
          </p:cNvSpPr>
          <p:nvPr>
            <p:ph type="body" sz="quarter" idx="15"/>
          </p:nvPr>
        </p:nvSpPr>
        <p:spPr>
          <a:xfrm>
            <a:off x="3193444" y="3054665"/>
            <a:ext cx="2142652" cy="2494487"/>
          </a:xfrm>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sp>
        <p:nvSpPr>
          <p:cNvPr id="34" name="Text Placeholder 27">
            <a:extLst>
              <a:ext uri="{FF2B5EF4-FFF2-40B4-BE49-F238E27FC236}">
                <a16:creationId xmlns:a16="http://schemas.microsoft.com/office/drawing/2014/main" id="{BDCAD8D5-ED51-D377-BCB7-FFE29F22D5F9}"/>
              </a:ext>
            </a:extLst>
          </p:cNvPr>
          <p:cNvSpPr>
            <a:spLocks noGrp="1"/>
          </p:cNvSpPr>
          <p:nvPr>
            <p:ph type="body" sz="quarter" idx="16"/>
          </p:nvPr>
        </p:nvSpPr>
        <p:spPr>
          <a:xfrm>
            <a:off x="5807074" y="3054665"/>
            <a:ext cx="2142652" cy="2494487"/>
          </a:xfrm>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cxnSp>
        <p:nvCxnSpPr>
          <p:cNvPr id="36" name="Straight Connector 35">
            <a:extLst>
              <a:ext uri="{FF2B5EF4-FFF2-40B4-BE49-F238E27FC236}">
                <a16:creationId xmlns:a16="http://schemas.microsoft.com/office/drawing/2014/main" id="{FDDFFF24-53AE-753A-A411-1B1303638CB7}"/>
              </a:ext>
            </a:extLst>
          </p:cNvPr>
          <p:cNvCxnSpPr>
            <a:cxnSpLocks/>
          </p:cNvCxnSpPr>
          <p:nvPr userDrawn="1"/>
        </p:nvCxnSpPr>
        <p:spPr>
          <a:xfrm>
            <a:off x="579814" y="2942042"/>
            <a:ext cx="507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697C71-0F75-2224-D082-79704A86F0C1}"/>
              </a:ext>
            </a:extLst>
          </p:cNvPr>
          <p:cNvCxnSpPr>
            <a:cxnSpLocks/>
          </p:cNvCxnSpPr>
          <p:nvPr userDrawn="1"/>
        </p:nvCxnSpPr>
        <p:spPr>
          <a:xfrm>
            <a:off x="3193444" y="2942042"/>
            <a:ext cx="507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A47BA4-9E68-9A34-7155-09BA2CE17E13}"/>
              </a:ext>
            </a:extLst>
          </p:cNvPr>
          <p:cNvCxnSpPr>
            <a:cxnSpLocks/>
          </p:cNvCxnSpPr>
          <p:nvPr userDrawn="1"/>
        </p:nvCxnSpPr>
        <p:spPr>
          <a:xfrm>
            <a:off x="5807074" y="2942042"/>
            <a:ext cx="5073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1396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No Title - Pas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F2A09E-5EEA-3300-FB8F-CE2C2BD51C71}"/>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Text Placeholder 2">
            <a:extLst>
              <a:ext uri="{FF2B5EF4-FFF2-40B4-BE49-F238E27FC236}">
                <a16:creationId xmlns:a16="http://schemas.microsoft.com/office/drawing/2014/main" id="{E5386F9E-ADF5-E215-E56A-D7F2EA7C77A7}"/>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795859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No Title Centered - Pas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5262DB-6736-08C7-4E2C-9E2DF1DD2DC1}"/>
              </a:ext>
            </a:extLst>
          </p:cNvPr>
          <p:cNvSpPr/>
          <p:nvPr userDrawn="1"/>
        </p:nvSpPr>
        <p:spPr>
          <a:xfrm>
            <a:off x="0" y="190500"/>
            <a:ext cx="91440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0F6F004-7BED-60DE-9F13-B3256F06A7A8}"/>
              </a:ext>
            </a:extLst>
          </p:cNvPr>
          <p:cNvGrpSpPr/>
          <p:nvPr userDrawn="1"/>
        </p:nvGrpSpPr>
        <p:grpSpPr>
          <a:xfrm>
            <a:off x="2743200" y="329229"/>
            <a:ext cx="3657600" cy="45719"/>
            <a:chOff x="5167618" y="1225222"/>
            <a:chExt cx="3657600" cy="45719"/>
          </a:xfrm>
        </p:grpSpPr>
        <p:sp>
          <p:nvSpPr>
            <p:cNvPr id="4" name="Rectangle 3">
              <a:extLst>
                <a:ext uri="{FF2B5EF4-FFF2-40B4-BE49-F238E27FC236}">
                  <a16:creationId xmlns:a16="http://schemas.microsoft.com/office/drawing/2014/main" id="{E710BCD5-40FC-A3CE-3B01-A158FF91CEB4}"/>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5" name="Rectangle 4">
              <a:extLst>
                <a:ext uri="{FF2B5EF4-FFF2-40B4-BE49-F238E27FC236}">
                  <a16:creationId xmlns:a16="http://schemas.microsoft.com/office/drawing/2014/main" id="{FDADA413-14EA-77B4-FE75-10631B27876E}"/>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6" name="Rectangle 5">
              <a:extLst>
                <a:ext uri="{FF2B5EF4-FFF2-40B4-BE49-F238E27FC236}">
                  <a16:creationId xmlns:a16="http://schemas.microsoft.com/office/drawing/2014/main" id="{226E0466-0BB4-7D5B-6898-D758F0FB604A}"/>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00318BC5-D245-65CE-094A-82423CF81F3D}"/>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9" name="Rectangle 8">
              <a:extLst>
                <a:ext uri="{FF2B5EF4-FFF2-40B4-BE49-F238E27FC236}">
                  <a16:creationId xmlns:a16="http://schemas.microsoft.com/office/drawing/2014/main" id="{32245983-AB5A-6F18-8A88-E3A394F7CD2C}"/>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2F18C779-0A43-466A-C211-6408557664D8}"/>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938E4E9A-C886-C318-384D-C400C397EC33}"/>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A5A03BF9-D330-22B3-CE0A-3204D35A7A79}"/>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15" name="Slide Number Placeholder 14">
            <a:extLst>
              <a:ext uri="{FF2B5EF4-FFF2-40B4-BE49-F238E27FC236}">
                <a16:creationId xmlns:a16="http://schemas.microsoft.com/office/drawing/2014/main" id="{7289663F-0F17-115C-7641-5E04246F345D}"/>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Text Placeholder 2">
            <a:extLst>
              <a:ext uri="{FF2B5EF4-FFF2-40B4-BE49-F238E27FC236}">
                <a16:creationId xmlns:a16="http://schemas.microsoft.com/office/drawing/2014/main" id="{944F99D7-A9DE-E018-D094-334987D0985D}"/>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2334214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5262DB-6736-08C7-4E2C-9E2DF1DD2DC1}"/>
              </a:ext>
            </a:extLst>
          </p:cNvPr>
          <p:cNvSpPr/>
          <p:nvPr userDrawn="1"/>
        </p:nvSpPr>
        <p:spPr>
          <a:xfrm>
            <a:off x="0" y="190500"/>
            <a:ext cx="91440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AF066AFF-0F28-3CBC-B7BD-42C55887F685}"/>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F2BC03FD-8FD0-2F04-2E2B-4BB85247279E}"/>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37675249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page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5262DB-6736-08C7-4E2C-9E2DF1DD2DC1}"/>
              </a:ext>
            </a:extLst>
          </p:cNvPr>
          <p:cNvSpPr/>
          <p:nvPr userDrawn="1"/>
        </p:nvSpPr>
        <p:spPr>
          <a:xfrm>
            <a:off x="0" y="190501"/>
            <a:ext cx="9144000" cy="647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393373-8E2F-D0AD-61ED-82790E81D5AB}"/>
              </a:ext>
            </a:extLst>
          </p:cNvPr>
          <p:cNvSpPr/>
          <p:nvPr userDrawn="1"/>
        </p:nvSpPr>
        <p:spPr>
          <a:xfrm>
            <a:off x="8143875" y="6234901"/>
            <a:ext cx="371474" cy="3714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C6A3C89-1B5F-AE23-3029-66E83326999A}"/>
              </a:ext>
            </a:extLst>
          </p:cNvPr>
          <p:cNvSpPr>
            <a:spLocks noGrp="1"/>
          </p:cNvSpPr>
          <p:nvPr>
            <p:ph type="sldNum" sz="quarter" idx="10"/>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6" name="Text Placeholder 2">
            <a:extLst>
              <a:ext uri="{FF2B5EF4-FFF2-40B4-BE49-F238E27FC236}">
                <a16:creationId xmlns:a16="http://schemas.microsoft.com/office/drawing/2014/main" id="{413C507D-E0D3-B935-B5B1-EE5F536A1059}"/>
              </a:ext>
            </a:extLst>
          </p:cNvPr>
          <p:cNvSpPr>
            <a:spLocks noGrp="1"/>
          </p:cNvSpPr>
          <p:nvPr>
            <p:ph type="body" sz="quarter" idx="13" hasCustomPrompt="1"/>
          </p:nvPr>
        </p:nvSpPr>
        <p:spPr>
          <a:xfrm>
            <a:off x="628652" y="6181766"/>
            <a:ext cx="7191374"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3713324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Title &amp; Page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5262DB-6736-08C7-4E2C-9E2DF1DD2DC1}"/>
              </a:ext>
            </a:extLst>
          </p:cNvPr>
          <p:cNvSpPr/>
          <p:nvPr userDrawn="1"/>
        </p:nvSpPr>
        <p:spPr>
          <a:xfrm>
            <a:off x="0" y="190501"/>
            <a:ext cx="9144000" cy="647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393373-8E2F-D0AD-61ED-82790E81D5AB}"/>
              </a:ext>
            </a:extLst>
          </p:cNvPr>
          <p:cNvSpPr/>
          <p:nvPr userDrawn="1"/>
        </p:nvSpPr>
        <p:spPr>
          <a:xfrm>
            <a:off x="8143875" y="6234901"/>
            <a:ext cx="371474" cy="3714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C6A3C89-1B5F-AE23-3029-66E83326999A}"/>
              </a:ext>
            </a:extLst>
          </p:cNvPr>
          <p:cNvSpPr>
            <a:spLocks noGrp="1"/>
          </p:cNvSpPr>
          <p:nvPr>
            <p:ph type="sldNum" sz="quarter" idx="10"/>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Title 2">
            <a:extLst>
              <a:ext uri="{FF2B5EF4-FFF2-40B4-BE49-F238E27FC236}">
                <a16:creationId xmlns:a16="http://schemas.microsoft.com/office/drawing/2014/main" id="{9DC2A995-508F-073D-9AB8-7B62E13F97E1}"/>
              </a:ext>
            </a:extLst>
          </p:cNvPr>
          <p:cNvSpPr>
            <a:spLocks noGrp="1"/>
          </p:cNvSpPr>
          <p:nvPr>
            <p:ph type="title"/>
          </p:nvPr>
        </p:nvSpPr>
        <p:spPr/>
        <p:txBody>
          <a:bodyPr/>
          <a:lstStyle/>
          <a:p>
            <a:r>
              <a:rPr lang="en-US"/>
              <a:t>Click to edit Master title style</a:t>
            </a:r>
          </a:p>
        </p:txBody>
      </p:sp>
      <p:sp>
        <p:nvSpPr>
          <p:cNvPr id="5" name="Text Placeholder 7">
            <a:extLst>
              <a:ext uri="{FF2B5EF4-FFF2-40B4-BE49-F238E27FC236}">
                <a16:creationId xmlns:a16="http://schemas.microsoft.com/office/drawing/2014/main" id="{C1E753B4-6598-890C-241C-3EE7E130AFCA}"/>
              </a:ext>
            </a:extLst>
          </p:cNvPr>
          <p:cNvSpPr>
            <a:spLocks noGrp="1"/>
          </p:cNvSpPr>
          <p:nvPr>
            <p:ph type="body" sz="quarter" idx="11" hasCustomPrompt="1"/>
          </p:nvPr>
        </p:nvSpPr>
        <p:spPr>
          <a:xfrm>
            <a:off x="628651" y="6181766"/>
            <a:ext cx="7434694"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Tree>
    <p:extLst>
      <p:ext uri="{BB962C8B-B14F-4D97-AF65-F5344CB8AC3E}">
        <p14:creationId xmlns:p14="http://schemas.microsoft.com/office/powerpoint/2010/main" val="4199962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e Services">
    <p:spTree>
      <p:nvGrpSpPr>
        <p:cNvPr id="1" name=""/>
        <p:cNvGrpSpPr/>
        <p:nvPr/>
      </p:nvGrpSpPr>
      <p:grpSpPr>
        <a:xfrm>
          <a:off x="0" y="0"/>
          <a:ext cx="0" cy="0"/>
          <a:chOff x="0" y="0"/>
          <a:chExt cx="0" cy="0"/>
        </a:xfrm>
      </p:grpSpPr>
      <p:sp>
        <p:nvSpPr>
          <p:cNvPr id="65" name="Text Placeholder 64">
            <a:extLst>
              <a:ext uri="{FF2B5EF4-FFF2-40B4-BE49-F238E27FC236}">
                <a16:creationId xmlns:a16="http://schemas.microsoft.com/office/drawing/2014/main" id="{6F6EA7EB-0651-F5EB-11E9-2E9578E5E2E4}"/>
              </a:ext>
            </a:extLst>
          </p:cNvPr>
          <p:cNvSpPr>
            <a:spLocks noGrp="1"/>
          </p:cNvSpPr>
          <p:nvPr>
            <p:ph type="body" sz="quarter" idx="13"/>
          </p:nvPr>
        </p:nvSpPr>
        <p:spPr>
          <a:xfrm>
            <a:off x="3316678" y="1574834"/>
            <a:ext cx="2509517" cy="942373"/>
          </a:xfrm>
          <a:custGeom>
            <a:avLst/>
            <a:gdLst>
              <a:gd name="connsiteX0" fmla="*/ 0 w 2509517"/>
              <a:gd name="connsiteY0" fmla="*/ 0 h 942373"/>
              <a:gd name="connsiteX1" fmla="*/ 949138 w 2509517"/>
              <a:gd name="connsiteY1" fmla="*/ 0 h 942373"/>
              <a:gd name="connsiteX2" fmla="*/ 964401 w 2509517"/>
              <a:gd name="connsiteY2" fmla="*/ 75599 h 942373"/>
              <a:gd name="connsiteX3" fmla="*/ 1255322 w 2509517"/>
              <a:gd name="connsiteY3" fmla="*/ 268434 h 942373"/>
              <a:gd name="connsiteX4" fmla="*/ 1546243 w 2509517"/>
              <a:gd name="connsiteY4" fmla="*/ 75599 h 942373"/>
              <a:gd name="connsiteX5" fmla="*/ 1561506 w 2509517"/>
              <a:gd name="connsiteY5" fmla="*/ 0 h 942373"/>
              <a:gd name="connsiteX6" fmla="*/ 2509517 w 2509517"/>
              <a:gd name="connsiteY6" fmla="*/ 0 h 942373"/>
              <a:gd name="connsiteX7" fmla="*/ 2509517 w 2509517"/>
              <a:gd name="connsiteY7" fmla="*/ 942373 h 942373"/>
              <a:gd name="connsiteX8" fmla="*/ 0 w 2509517"/>
              <a:gd name="connsiteY8" fmla="*/ 942373 h 94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517" h="942373">
                <a:moveTo>
                  <a:pt x="0" y="0"/>
                </a:moveTo>
                <a:lnTo>
                  <a:pt x="949138" y="0"/>
                </a:lnTo>
                <a:lnTo>
                  <a:pt x="964401" y="75599"/>
                </a:lnTo>
                <a:cubicBezTo>
                  <a:pt x="1012332" y="188920"/>
                  <a:pt x="1124541" y="268434"/>
                  <a:pt x="1255322" y="268434"/>
                </a:cubicBezTo>
                <a:cubicBezTo>
                  <a:pt x="1386104" y="268434"/>
                  <a:pt x="1498313" y="188920"/>
                  <a:pt x="1546243" y="75599"/>
                </a:cubicBezTo>
                <a:lnTo>
                  <a:pt x="1561506" y="0"/>
                </a:lnTo>
                <a:lnTo>
                  <a:pt x="2509517" y="0"/>
                </a:lnTo>
                <a:lnTo>
                  <a:pt x="2509517" y="942373"/>
                </a:lnTo>
                <a:lnTo>
                  <a:pt x="0" y="942373"/>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nchor="ctr" anchorCtr="0">
            <a:noAutofit/>
          </a:bodyPr>
          <a:lstStyle>
            <a:lvl1pPr algn="ctr">
              <a:defRPr sz="1600" b="1">
                <a:solidFill>
                  <a:schemeClr val="tx1"/>
                </a:solidFill>
                <a:latin typeface="+mj-lt"/>
              </a:defRPr>
            </a:lvl1pPr>
          </a:lstStyle>
          <a:p>
            <a:pPr lvl="0"/>
            <a:r>
              <a:rPr lang="en-US"/>
              <a:t>Click to edit Master text styles</a:t>
            </a:r>
          </a:p>
        </p:txBody>
      </p:sp>
      <p:sp>
        <p:nvSpPr>
          <p:cNvPr id="66" name="Oval 65">
            <a:extLst>
              <a:ext uri="{FF2B5EF4-FFF2-40B4-BE49-F238E27FC236}">
                <a16:creationId xmlns:a16="http://schemas.microsoft.com/office/drawing/2014/main" id="{A21B41E0-B937-88CD-6F40-A5DFA2569AC6}"/>
              </a:ext>
            </a:extLst>
          </p:cNvPr>
          <p:cNvSpPr/>
          <p:nvPr userDrawn="1"/>
        </p:nvSpPr>
        <p:spPr>
          <a:xfrm>
            <a:off x="4256267" y="1211802"/>
            <a:ext cx="631466" cy="631466"/>
          </a:xfrm>
          <a:prstGeom prst="ellipse">
            <a:avLst/>
          </a:prstGeom>
          <a:gradFill>
            <a:gsLst>
              <a:gs pos="0">
                <a:schemeClr val="accent3"/>
              </a:gs>
              <a:gs pos="100000">
                <a:schemeClr val="accent3">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63" name="Text Placeholder 62">
            <a:extLst>
              <a:ext uri="{FF2B5EF4-FFF2-40B4-BE49-F238E27FC236}">
                <a16:creationId xmlns:a16="http://schemas.microsoft.com/office/drawing/2014/main" id="{940E4157-A534-8298-57D9-BF0B5315BEBF}"/>
              </a:ext>
            </a:extLst>
          </p:cNvPr>
          <p:cNvSpPr>
            <a:spLocks noGrp="1"/>
          </p:cNvSpPr>
          <p:nvPr>
            <p:ph type="body" sz="quarter" idx="28"/>
          </p:nvPr>
        </p:nvSpPr>
        <p:spPr>
          <a:xfrm>
            <a:off x="626958" y="1579942"/>
            <a:ext cx="2509517" cy="942373"/>
          </a:xfrm>
          <a:custGeom>
            <a:avLst/>
            <a:gdLst>
              <a:gd name="connsiteX0" fmla="*/ 0 w 2509517"/>
              <a:gd name="connsiteY0" fmla="*/ 0 h 942373"/>
              <a:gd name="connsiteX1" fmla="*/ 949138 w 2509517"/>
              <a:gd name="connsiteY1" fmla="*/ 0 h 942373"/>
              <a:gd name="connsiteX2" fmla="*/ 964401 w 2509517"/>
              <a:gd name="connsiteY2" fmla="*/ 75599 h 942373"/>
              <a:gd name="connsiteX3" fmla="*/ 1255322 w 2509517"/>
              <a:gd name="connsiteY3" fmla="*/ 268434 h 942373"/>
              <a:gd name="connsiteX4" fmla="*/ 1546243 w 2509517"/>
              <a:gd name="connsiteY4" fmla="*/ 75599 h 942373"/>
              <a:gd name="connsiteX5" fmla="*/ 1561506 w 2509517"/>
              <a:gd name="connsiteY5" fmla="*/ 0 h 942373"/>
              <a:gd name="connsiteX6" fmla="*/ 2509517 w 2509517"/>
              <a:gd name="connsiteY6" fmla="*/ 0 h 942373"/>
              <a:gd name="connsiteX7" fmla="*/ 2509517 w 2509517"/>
              <a:gd name="connsiteY7" fmla="*/ 942373 h 942373"/>
              <a:gd name="connsiteX8" fmla="*/ 0 w 2509517"/>
              <a:gd name="connsiteY8" fmla="*/ 942373 h 94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517" h="942373">
                <a:moveTo>
                  <a:pt x="0" y="0"/>
                </a:moveTo>
                <a:lnTo>
                  <a:pt x="949138" y="0"/>
                </a:lnTo>
                <a:lnTo>
                  <a:pt x="964401" y="75599"/>
                </a:lnTo>
                <a:cubicBezTo>
                  <a:pt x="1012332" y="188920"/>
                  <a:pt x="1124541" y="268434"/>
                  <a:pt x="1255322" y="268434"/>
                </a:cubicBezTo>
                <a:cubicBezTo>
                  <a:pt x="1386103" y="268434"/>
                  <a:pt x="1498313" y="188920"/>
                  <a:pt x="1546243" y="75599"/>
                </a:cubicBezTo>
                <a:lnTo>
                  <a:pt x="1561506" y="0"/>
                </a:lnTo>
                <a:lnTo>
                  <a:pt x="2509517" y="0"/>
                </a:lnTo>
                <a:lnTo>
                  <a:pt x="2509517" y="942373"/>
                </a:lnTo>
                <a:lnTo>
                  <a:pt x="0" y="942373"/>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nchor="ctr" anchorCtr="0">
            <a:noAutofit/>
          </a:bodyPr>
          <a:lstStyle>
            <a:lvl1pPr algn="ctr">
              <a:defRPr sz="1600" b="1">
                <a:solidFill>
                  <a:schemeClr val="tx1"/>
                </a:solidFill>
                <a:latin typeface="+mj-lt"/>
              </a:defRPr>
            </a:lvl1pPr>
          </a:lstStyle>
          <a:p>
            <a:pPr lvl="0"/>
            <a:r>
              <a:rPr lang="en-US"/>
              <a:t>Click to edit Master text styles</a:t>
            </a:r>
          </a:p>
        </p:txBody>
      </p:sp>
      <p:sp>
        <p:nvSpPr>
          <p:cNvPr id="64" name="Oval 63">
            <a:extLst>
              <a:ext uri="{FF2B5EF4-FFF2-40B4-BE49-F238E27FC236}">
                <a16:creationId xmlns:a16="http://schemas.microsoft.com/office/drawing/2014/main" id="{349E004B-FBD4-AAF7-01CF-E2D1EEDCC0FF}"/>
              </a:ext>
            </a:extLst>
          </p:cNvPr>
          <p:cNvSpPr/>
          <p:nvPr userDrawn="1"/>
        </p:nvSpPr>
        <p:spPr>
          <a:xfrm>
            <a:off x="1566547" y="1216910"/>
            <a:ext cx="631466" cy="631466"/>
          </a:xfrm>
          <a:prstGeom prst="ellipse">
            <a:avLst/>
          </a:prstGeom>
          <a:gradFill>
            <a:gsLst>
              <a:gs pos="0">
                <a:schemeClr val="accent1"/>
              </a:gs>
              <a:gs pos="100000">
                <a:schemeClr val="accent1">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3317242" y="2517207"/>
            <a:ext cx="2509516" cy="3249947"/>
          </a:xfr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Aft>
                <a:spcPts val="600"/>
              </a:spcAft>
              <a:defRPr sz="1400" b="1"/>
            </a:lvl1pPr>
            <a:lvl2pPr algn="ctr">
              <a:spcBef>
                <a:spcPts val="0"/>
              </a:spcBef>
              <a:spcAft>
                <a:spcPts val="0"/>
              </a:spcAft>
              <a:defRPr sz="1200"/>
            </a:lvl2pPr>
            <a:lvl3pPr algn="ctr">
              <a:defRPr/>
            </a:lvl3pPr>
          </a:lstStyle>
          <a:p>
            <a:pPr lvl="0"/>
            <a:r>
              <a:rPr lang="en-US"/>
              <a:t>Click to edit Master text styles</a:t>
            </a:r>
          </a:p>
          <a:p>
            <a:pPr lvl="1"/>
            <a:r>
              <a:rPr lang="en-US"/>
              <a:t>Second level</a:t>
            </a:r>
          </a:p>
        </p:txBody>
      </p:sp>
      <p:sp>
        <p:nvSpPr>
          <p:cNvPr id="45" name="Content Placeholder 5">
            <a:extLst>
              <a:ext uri="{FF2B5EF4-FFF2-40B4-BE49-F238E27FC236}">
                <a16:creationId xmlns:a16="http://schemas.microsoft.com/office/drawing/2014/main" id="{1DCBF7C9-72F2-EE16-C3DA-0C3071FC372A}"/>
              </a:ext>
            </a:extLst>
          </p:cNvPr>
          <p:cNvSpPr>
            <a:spLocks noGrp="1"/>
          </p:cNvSpPr>
          <p:nvPr>
            <p:ph sz="quarter" idx="14"/>
          </p:nvPr>
        </p:nvSpPr>
        <p:spPr>
          <a:xfrm>
            <a:off x="4337844" y="1279349"/>
            <a:ext cx="468312" cy="449262"/>
          </a:xfrm>
          <a:blipFill>
            <a:blip>
              <a:extLst>
                <a:ext uri="{96DAC541-7B7A-43D3-8B79-37D633B846F1}">
                  <asvg:svgBlip xmlns:asvg="http://schemas.microsoft.com/office/drawing/2016/SVG/main" r:embed="rId2"/>
                </a:ext>
              </a:extLst>
            </a:blip>
            <a:stretch>
              <a:fillRect/>
            </a:stretch>
          </a:blipFill>
        </p:spPr>
        <p:txBody>
          <a:bodyPr/>
          <a:lstStyle/>
          <a:p>
            <a:pPr lvl="0"/>
            <a:r>
              <a:rPr lang="en-US"/>
              <a:t>Click to edit Master text styles</a:t>
            </a:r>
          </a:p>
        </p:txBody>
      </p:sp>
      <p:sp>
        <p:nvSpPr>
          <p:cNvPr id="67" name="Text Placeholder 66">
            <a:extLst>
              <a:ext uri="{FF2B5EF4-FFF2-40B4-BE49-F238E27FC236}">
                <a16:creationId xmlns:a16="http://schemas.microsoft.com/office/drawing/2014/main" id="{D60DEB52-93BA-2448-DAE3-A1AD82FA221B}"/>
              </a:ext>
            </a:extLst>
          </p:cNvPr>
          <p:cNvSpPr>
            <a:spLocks noGrp="1"/>
          </p:cNvSpPr>
          <p:nvPr>
            <p:ph type="body" sz="quarter" idx="25"/>
          </p:nvPr>
        </p:nvSpPr>
        <p:spPr>
          <a:xfrm>
            <a:off x="6005269" y="1579942"/>
            <a:ext cx="2509517" cy="942373"/>
          </a:xfrm>
          <a:custGeom>
            <a:avLst/>
            <a:gdLst>
              <a:gd name="connsiteX0" fmla="*/ 0 w 2509517"/>
              <a:gd name="connsiteY0" fmla="*/ 0 h 942373"/>
              <a:gd name="connsiteX1" fmla="*/ 949138 w 2509517"/>
              <a:gd name="connsiteY1" fmla="*/ 0 h 942373"/>
              <a:gd name="connsiteX2" fmla="*/ 964401 w 2509517"/>
              <a:gd name="connsiteY2" fmla="*/ 75599 h 942373"/>
              <a:gd name="connsiteX3" fmla="*/ 1255322 w 2509517"/>
              <a:gd name="connsiteY3" fmla="*/ 268434 h 942373"/>
              <a:gd name="connsiteX4" fmla="*/ 1546243 w 2509517"/>
              <a:gd name="connsiteY4" fmla="*/ 75599 h 942373"/>
              <a:gd name="connsiteX5" fmla="*/ 1561506 w 2509517"/>
              <a:gd name="connsiteY5" fmla="*/ 0 h 942373"/>
              <a:gd name="connsiteX6" fmla="*/ 2509517 w 2509517"/>
              <a:gd name="connsiteY6" fmla="*/ 0 h 942373"/>
              <a:gd name="connsiteX7" fmla="*/ 2509517 w 2509517"/>
              <a:gd name="connsiteY7" fmla="*/ 942373 h 942373"/>
              <a:gd name="connsiteX8" fmla="*/ 0 w 2509517"/>
              <a:gd name="connsiteY8" fmla="*/ 942373 h 94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517" h="942373">
                <a:moveTo>
                  <a:pt x="0" y="0"/>
                </a:moveTo>
                <a:lnTo>
                  <a:pt x="949138" y="0"/>
                </a:lnTo>
                <a:lnTo>
                  <a:pt x="964401" y="75599"/>
                </a:lnTo>
                <a:cubicBezTo>
                  <a:pt x="1012332" y="188920"/>
                  <a:pt x="1124541" y="268434"/>
                  <a:pt x="1255322" y="268434"/>
                </a:cubicBezTo>
                <a:cubicBezTo>
                  <a:pt x="1386104" y="268434"/>
                  <a:pt x="1498313" y="188920"/>
                  <a:pt x="1546243" y="75599"/>
                </a:cubicBezTo>
                <a:lnTo>
                  <a:pt x="1561506" y="0"/>
                </a:lnTo>
                <a:lnTo>
                  <a:pt x="2509517" y="0"/>
                </a:lnTo>
                <a:lnTo>
                  <a:pt x="2509517" y="942373"/>
                </a:lnTo>
                <a:lnTo>
                  <a:pt x="0" y="942373"/>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nchor="ctr" anchorCtr="0">
            <a:noAutofit/>
          </a:bodyPr>
          <a:lstStyle>
            <a:lvl1pPr algn="ctr">
              <a:defRPr sz="1600" b="1">
                <a:solidFill>
                  <a:schemeClr val="tx1"/>
                </a:solidFill>
                <a:latin typeface="+mj-lt"/>
              </a:defRPr>
            </a:lvl1pPr>
          </a:lstStyle>
          <a:p>
            <a:pPr lvl="0"/>
            <a:r>
              <a:rPr lang="en-US"/>
              <a:t>Click to edit Master text styles</a:t>
            </a:r>
          </a:p>
        </p:txBody>
      </p:sp>
      <p:sp>
        <p:nvSpPr>
          <p:cNvPr id="55" name="Text Placeholder 10">
            <a:extLst>
              <a:ext uri="{FF2B5EF4-FFF2-40B4-BE49-F238E27FC236}">
                <a16:creationId xmlns:a16="http://schemas.microsoft.com/office/drawing/2014/main" id="{6C1E1F6B-8E64-C364-587A-093F5C743FD7}"/>
              </a:ext>
            </a:extLst>
          </p:cNvPr>
          <p:cNvSpPr>
            <a:spLocks noGrp="1"/>
          </p:cNvSpPr>
          <p:nvPr>
            <p:ph type="body" sz="quarter" idx="26"/>
          </p:nvPr>
        </p:nvSpPr>
        <p:spPr>
          <a:xfrm>
            <a:off x="6005833" y="2522315"/>
            <a:ext cx="2509516" cy="3249947"/>
          </a:xfr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Aft>
                <a:spcPts val="600"/>
              </a:spcAft>
              <a:defRPr sz="1400" b="1"/>
            </a:lvl1pPr>
            <a:lvl2pPr algn="ctr">
              <a:spcBef>
                <a:spcPts val="0"/>
              </a:spcBef>
              <a:spcAft>
                <a:spcPts val="0"/>
              </a:spcAft>
              <a:defRPr sz="1200"/>
            </a:lvl2pPr>
            <a:lvl3pPr algn="ctr">
              <a:defRPr/>
            </a:lvl3pPr>
          </a:lstStyle>
          <a:p>
            <a:pPr lvl="0"/>
            <a:r>
              <a:rPr lang="en-US"/>
              <a:t>Click to edit Master text styles</a:t>
            </a:r>
          </a:p>
          <a:p>
            <a:pPr lvl="1"/>
            <a:r>
              <a:rPr lang="en-US"/>
              <a:t>Second level</a:t>
            </a:r>
          </a:p>
        </p:txBody>
      </p:sp>
      <p:sp>
        <p:nvSpPr>
          <p:cNvPr id="59" name="Text Placeholder 10">
            <a:extLst>
              <a:ext uri="{FF2B5EF4-FFF2-40B4-BE49-F238E27FC236}">
                <a16:creationId xmlns:a16="http://schemas.microsoft.com/office/drawing/2014/main" id="{A07A9A3B-BDD8-891C-E9B8-BD0DAB5D5233}"/>
              </a:ext>
            </a:extLst>
          </p:cNvPr>
          <p:cNvSpPr>
            <a:spLocks noGrp="1"/>
          </p:cNvSpPr>
          <p:nvPr>
            <p:ph type="body" sz="quarter" idx="29"/>
          </p:nvPr>
        </p:nvSpPr>
        <p:spPr>
          <a:xfrm>
            <a:off x="627522" y="2522315"/>
            <a:ext cx="2509516" cy="3249947"/>
          </a:xfr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Aft>
                <a:spcPts val="600"/>
              </a:spcAft>
              <a:defRPr sz="1400" b="1"/>
            </a:lvl1pPr>
            <a:lvl2pPr algn="ctr">
              <a:spcBef>
                <a:spcPts val="0"/>
              </a:spcBef>
              <a:spcAft>
                <a:spcPts val="0"/>
              </a:spcAft>
              <a:defRPr sz="1200"/>
            </a:lvl2pPr>
            <a:lvl3pPr algn="ctr">
              <a:defRPr/>
            </a:lvl3pPr>
          </a:lstStyle>
          <a:p>
            <a:pPr lvl="0"/>
            <a:r>
              <a:rPr lang="en-US"/>
              <a:t>Click to edit Master text styles</a:t>
            </a:r>
          </a:p>
          <a:p>
            <a:pPr lvl="1"/>
            <a:r>
              <a:rPr lang="en-US"/>
              <a:t>Second level</a:t>
            </a:r>
          </a:p>
        </p:txBody>
      </p:sp>
      <p:sp>
        <p:nvSpPr>
          <p:cNvPr id="61" name="Content Placeholder 5">
            <a:extLst>
              <a:ext uri="{FF2B5EF4-FFF2-40B4-BE49-F238E27FC236}">
                <a16:creationId xmlns:a16="http://schemas.microsoft.com/office/drawing/2014/main" id="{59C168CD-48D1-B2DF-EDF2-D316DF86459F}"/>
              </a:ext>
            </a:extLst>
          </p:cNvPr>
          <p:cNvSpPr>
            <a:spLocks noGrp="1"/>
          </p:cNvSpPr>
          <p:nvPr>
            <p:ph sz="quarter" idx="30"/>
          </p:nvPr>
        </p:nvSpPr>
        <p:spPr>
          <a:xfrm>
            <a:off x="1648124" y="1284457"/>
            <a:ext cx="468312" cy="449262"/>
          </a:xfrm>
          <a:blipFill>
            <a:blip>
              <a:extLst>
                <a:ext uri="{96DAC541-7B7A-43D3-8B79-37D633B846F1}">
                  <asvg:svgBlip xmlns:asvg="http://schemas.microsoft.com/office/drawing/2016/SVG/main" r:embed="rId3"/>
                </a:ext>
              </a:extLst>
            </a:blip>
            <a:stretch>
              <a:fillRect/>
            </a:stretch>
          </a:blipFill>
        </p:spPr>
        <p:txBody>
          <a:bodyPr/>
          <a:lstStyle/>
          <a:p>
            <a:pPr lvl="0"/>
            <a:r>
              <a:rPr lang="en-US"/>
              <a:t>Click to edit Master text styles</a:t>
            </a:r>
          </a:p>
        </p:txBody>
      </p:sp>
      <p:sp>
        <p:nvSpPr>
          <p:cNvPr id="68" name="Oval 67">
            <a:extLst>
              <a:ext uri="{FF2B5EF4-FFF2-40B4-BE49-F238E27FC236}">
                <a16:creationId xmlns:a16="http://schemas.microsoft.com/office/drawing/2014/main" id="{5122A3CD-5ACC-5833-6D74-C2AB52778051}"/>
              </a:ext>
            </a:extLst>
          </p:cNvPr>
          <p:cNvSpPr/>
          <p:nvPr userDrawn="1"/>
        </p:nvSpPr>
        <p:spPr>
          <a:xfrm>
            <a:off x="6944858" y="1216910"/>
            <a:ext cx="631466" cy="631466"/>
          </a:xfrm>
          <a:prstGeom prst="ellipse">
            <a:avLst/>
          </a:prstGeom>
          <a:gradFill>
            <a:gsLst>
              <a:gs pos="0">
                <a:schemeClr val="accent2"/>
              </a:gs>
              <a:gs pos="100000">
                <a:schemeClr val="accent2">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57" name="Content Placeholder 5">
            <a:extLst>
              <a:ext uri="{FF2B5EF4-FFF2-40B4-BE49-F238E27FC236}">
                <a16:creationId xmlns:a16="http://schemas.microsoft.com/office/drawing/2014/main" id="{26FFEFFE-9B07-E006-8CD7-DDF7CD625E3F}"/>
              </a:ext>
            </a:extLst>
          </p:cNvPr>
          <p:cNvSpPr>
            <a:spLocks noGrp="1"/>
          </p:cNvSpPr>
          <p:nvPr>
            <p:ph sz="quarter" idx="27"/>
          </p:nvPr>
        </p:nvSpPr>
        <p:spPr>
          <a:xfrm>
            <a:off x="7026435" y="1284457"/>
            <a:ext cx="468312" cy="449262"/>
          </a:xfrm>
          <a:blipFill>
            <a:blip>
              <a:extLst>
                <a:ext uri="{96DAC541-7B7A-43D3-8B79-37D633B846F1}">
                  <asvg:svgBlip xmlns:asvg="http://schemas.microsoft.com/office/drawing/2016/SVG/main" r:embed="rId4"/>
                </a:ext>
              </a:extLst>
            </a:blip>
            <a:stretch>
              <a:fillRect/>
            </a:stretch>
          </a:blipFill>
        </p:spPr>
        <p:txBody>
          <a:bodyPr/>
          <a:lstStyle/>
          <a:p>
            <a:pPr lvl="0"/>
            <a:r>
              <a:rPr lang="en-US"/>
              <a:t>Click to edit Master text styles</a:t>
            </a:r>
          </a:p>
        </p:txBody>
      </p:sp>
      <p:sp>
        <p:nvSpPr>
          <p:cNvPr id="3" name="Text Placeholder 2">
            <a:extLst>
              <a:ext uri="{FF2B5EF4-FFF2-40B4-BE49-F238E27FC236}">
                <a16:creationId xmlns:a16="http://schemas.microsoft.com/office/drawing/2014/main" id="{7657AA2F-4D62-58DB-EFC5-7FA3936BB0CA}"/>
              </a:ext>
            </a:extLst>
          </p:cNvPr>
          <p:cNvSpPr>
            <a:spLocks noGrp="1"/>
          </p:cNvSpPr>
          <p:nvPr>
            <p:ph type="body" sz="quarter" idx="31" hasCustomPrompt="1"/>
          </p:nvPr>
        </p:nvSpPr>
        <p:spPr>
          <a:xfrm>
            <a:off x="628650" y="5895975"/>
            <a:ext cx="7886700" cy="24765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22899664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tem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3317242" y="1196975"/>
            <a:ext cx="2509516" cy="4570180"/>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6006398" y="1196975"/>
            <a:ext cx="2509516" cy="4570180"/>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196975"/>
            <a:ext cx="2509516" cy="4570180"/>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B2040AB1-5E83-3588-72BF-E7071C01E223}"/>
              </a:ext>
            </a:extLst>
          </p:cNvPr>
          <p:cNvSpPr>
            <a:spLocks noGrp="1"/>
          </p:cNvSpPr>
          <p:nvPr>
            <p:ph type="body" sz="quarter" idx="13" hasCustomPrompt="1"/>
          </p:nvPr>
        </p:nvSpPr>
        <p:spPr>
          <a:xfrm>
            <a:off x="628650" y="5934075"/>
            <a:ext cx="7886700" cy="20955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391696341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tems with Icons">
    <p:spTree>
      <p:nvGrpSpPr>
        <p:cNvPr id="1" name=""/>
        <p:cNvGrpSpPr/>
        <p:nvPr/>
      </p:nvGrpSpPr>
      <p:grpSpPr>
        <a:xfrm>
          <a:off x="0" y="0"/>
          <a:ext cx="0" cy="0"/>
          <a:chOff x="0" y="0"/>
          <a:chExt cx="0" cy="0"/>
        </a:xfrm>
      </p:grpSpPr>
      <p:sp>
        <p:nvSpPr>
          <p:cNvPr id="25" name="Text Placeholder 10">
            <a:extLst>
              <a:ext uri="{FF2B5EF4-FFF2-40B4-BE49-F238E27FC236}">
                <a16:creationId xmlns:a16="http://schemas.microsoft.com/office/drawing/2014/main" id="{D5B320F6-87DA-5D28-5732-F7A45DAA6754}"/>
              </a:ext>
            </a:extLst>
          </p:cNvPr>
          <p:cNvSpPr>
            <a:spLocks noGrp="1"/>
          </p:cNvSpPr>
          <p:nvPr>
            <p:ph type="body" sz="quarter" idx="31"/>
          </p:nvPr>
        </p:nvSpPr>
        <p:spPr>
          <a:xfrm>
            <a:off x="644767" y="1701597"/>
            <a:ext cx="2509516" cy="4062180"/>
          </a:xfrm>
          <a:prstGeom prst="rect">
            <a:avLst/>
          </a:prstGeom>
          <a:solidFill>
            <a:schemeClr val="bg1"/>
          </a:solidFill>
          <a:effectLst>
            <a:outerShdw blurRad="381000" sx="95000" sy="95000" algn="ctr" rotWithShape="0">
              <a:schemeClr val="tx2">
                <a:alpha val="35000"/>
              </a:schemeClr>
            </a:outerShdw>
          </a:effectLst>
        </p:spPr>
        <p:txBody>
          <a:bodyPr lIns="182880" tIns="914400" rIns="182880" bIns="182880"/>
          <a:lstStyle>
            <a:lvl1pPr algn="ctr">
              <a:lnSpc>
                <a:spcPct val="100000"/>
              </a:lnSpc>
              <a:spcAft>
                <a:spcPts val="600"/>
              </a:spcAft>
              <a:defRPr sz="1400" b="1"/>
            </a:lvl1pPr>
            <a:lvl2pPr algn="ctr">
              <a:defRPr/>
            </a:lvl2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DEE9A868-D309-E5F0-D5E1-5865A50EE266}"/>
              </a:ext>
            </a:extLst>
          </p:cNvPr>
          <p:cNvSpPr>
            <a:spLocks noGrp="1"/>
          </p:cNvSpPr>
          <p:nvPr>
            <p:ph type="body" sz="quarter" idx="11" hasCustomPrompt="1"/>
          </p:nvPr>
        </p:nvSpPr>
        <p:spPr>
          <a:xfrm>
            <a:off x="628650" y="5885165"/>
            <a:ext cx="7886700" cy="237729"/>
          </a:xfrm>
          <a:prstGeom prst="rect">
            <a:avLst/>
          </a:prstGeom>
        </p:spPr>
        <p:txBody>
          <a:bodyPr/>
          <a:lstStyle>
            <a:lvl1pPr>
              <a:lnSpc>
                <a:spcPct val="100000"/>
              </a:lnSpc>
              <a:spcBef>
                <a:spcPts val="0"/>
              </a:spcBef>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3334574" y="1704975"/>
            <a:ext cx="2509516" cy="4062180"/>
          </a:xfrm>
          <a:prstGeom prst="rect">
            <a:avLst/>
          </a:prstGeom>
          <a:solidFill>
            <a:schemeClr val="bg1"/>
          </a:solidFill>
          <a:effectLst>
            <a:outerShdw blurRad="381000" sx="95000" sy="95000" algn="ctr" rotWithShape="0">
              <a:schemeClr val="tx2">
                <a:alpha val="35000"/>
              </a:schemeClr>
            </a:outerShdw>
          </a:effectLst>
        </p:spPr>
        <p:txBody>
          <a:bodyPr lIns="182880" tIns="914400" rIns="182880" bIns="182880"/>
          <a:lstStyle>
            <a:lvl1pPr algn="ctr">
              <a:lnSpc>
                <a:spcPct val="100000"/>
              </a:lnSpc>
              <a:spcAft>
                <a:spcPts val="600"/>
              </a:spcAft>
              <a:defRPr sz="1400" b="1"/>
            </a:lvl1pPr>
            <a:lvl2pPr algn="ctr">
              <a:defRPr/>
            </a:lvl2pPr>
          </a:lstStyle>
          <a:p>
            <a:pPr lvl="0"/>
            <a:r>
              <a:rPr lang="en-US"/>
              <a:t>Click to edit Master text styles</a:t>
            </a:r>
          </a:p>
          <a:p>
            <a:pPr lvl="1"/>
            <a:r>
              <a:rPr lang="en-US"/>
              <a:t>Second level</a:t>
            </a:r>
          </a:p>
          <a:p>
            <a:pPr lvl="2"/>
            <a:r>
              <a:rPr lang="en-US"/>
              <a:t>Third level</a:t>
            </a:r>
          </a:p>
        </p:txBody>
      </p:sp>
      <p:sp>
        <p:nvSpPr>
          <p:cNvPr id="26" name="Text Placeholder 10">
            <a:extLst>
              <a:ext uri="{FF2B5EF4-FFF2-40B4-BE49-F238E27FC236}">
                <a16:creationId xmlns:a16="http://schemas.microsoft.com/office/drawing/2014/main" id="{BEFA5CF3-2D21-62EF-21CA-02C8D036CCE0}"/>
              </a:ext>
            </a:extLst>
          </p:cNvPr>
          <p:cNvSpPr>
            <a:spLocks noGrp="1"/>
          </p:cNvSpPr>
          <p:nvPr>
            <p:ph type="body" sz="quarter" idx="32"/>
          </p:nvPr>
        </p:nvSpPr>
        <p:spPr>
          <a:xfrm>
            <a:off x="6024380" y="1701597"/>
            <a:ext cx="2509516" cy="4062180"/>
          </a:xfrm>
          <a:prstGeom prst="rect">
            <a:avLst/>
          </a:prstGeom>
          <a:solidFill>
            <a:schemeClr val="bg1"/>
          </a:solidFill>
          <a:effectLst>
            <a:outerShdw blurRad="381000" sx="95000" sy="95000" algn="ctr" rotWithShape="0">
              <a:schemeClr val="tx2">
                <a:alpha val="35000"/>
              </a:schemeClr>
            </a:outerShdw>
          </a:effectLst>
        </p:spPr>
        <p:txBody>
          <a:bodyPr lIns="182880" tIns="914400" rIns="182880" bIns="182880"/>
          <a:lstStyle>
            <a:lvl1pPr algn="ctr">
              <a:lnSpc>
                <a:spcPct val="100000"/>
              </a:lnSpc>
              <a:spcAft>
                <a:spcPts val="600"/>
              </a:spcAft>
              <a:defRPr sz="1400" b="1"/>
            </a:lvl1pPr>
            <a:lvl2pPr algn="ctr">
              <a:defRPr/>
            </a:lvl2pPr>
          </a:lstStyle>
          <a:p>
            <a:pPr lvl="0"/>
            <a:r>
              <a:rPr lang="en-US"/>
              <a:t>Click to edit Master text styles</a:t>
            </a:r>
          </a:p>
          <a:p>
            <a:pPr lvl="1"/>
            <a:r>
              <a:rPr lang="en-US"/>
              <a:t>Second level</a:t>
            </a:r>
          </a:p>
          <a:p>
            <a:pPr lvl="2"/>
            <a:r>
              <a:rPr lang="en-US"/>
              <a:t>Third level</a:t>
            </a:r>
          </a:p>
        </p:txBody>
      </p:sp>
      <p:sp>
        <p:nvSpPr>
          <p:cNvPr id="34" name="Text Placeholder 33">
            <a:extLst>
              <a:ext uri="{FF2B5EF4-FFF2-40B4-BE49-F238E27FC236}">
                <a16:creationId xmlns:a16="http://schemas.microsoft.com/office/drawing/2014/main" id="{DC7007FF-ED0F-38A2-1E15-03DBA721E038}"/>
              </a:ext>
            </a:extLst>
          </p:cNvPr>
          <p:cNvSpPr>
            <a:spLocks noGrp="1"/>
          </p:cNvSpPr>
          <p:nvPr>
            <p:ph type="body" sz="quarter" idx="35"/>
          </p:nvPr>
        </p:nvSpPr>
        <p:spPr>
          <a:xfrm>
            <a:off x="628650" y="1162050"/>
            <a:ext cx="7886700" cy="447675"/>
          </a:xfrm>
        </p:spPr>
        <p:txBody>
          <a:bodyPr/>
          <a:lstStyle/>
          <a:p>
            <a:pPr lvl="0"/>
            <a:r>
              <a:rPr lang="en-US"/>
              <a:t>Click to edit Master text styles</a:t>
            </a:r>
          </a:p>
        </p:txBody>
      </p:sp>
      <p:sp>
        <p:nvSpPr>
          <p:cNvPr id="27" name="Rectangle 26">
            <a:extLst>
              <a:ext uri="{FF2B5EF4-FFF2-40B4-BE49-F238E27FC236}">
                <a16:creationId xmlns:a16="http://schemas.microsoft.com/office/drawing/2014/main" id="{847CB31C-C72A-65A8-98A9-E93B4957DF57}"/>
              </a:ext>
            </a:extLst>
          </p:cNvPr>
          <p:cNvSpPr/>
          <p:nvPr userDrawn="1"/>
        </p:nvSpPr>
        <p:spPr>
          <a:xfrm rot="5400000">
            <a:off x="2021289" y="1773255"/>
            <a:ext cx="315145" cy="31514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5">
            <a:extLst>
              <a:ext uri="{FF2B5EF4-FFF2-40B4-BE49-F238E27FC236}">
                <a16:creationId xmlns:a16="http://schemas.microsoft.com/office/drawing/2014/main" id="{D5165C5F-059C-6726-3879-306D41FF8B8C}"/>
              </a:ext>
            </a:extLst>
          </p:cNvPr>
          <p:cNvSpPr>
            <a:spLocks noGrp="1"/>
          </p:cNvSpPr>
          <p:nvPr>
            <p:ph sz="quarter" idx="30"/>
          </p:nvPr>
        </p:nvSpPr>
        <p:spPr>
          <a:xfrm>
            <a:off x="1505519" y="1763343"/>
            <a:ext cx="744325" cy="714047"/>
          </a:xfrm>
          <a:prstGeom prst="rect">
            <a:avLst/>
          </a:prstGeom>
          <a:noFill/>
          <a:ln>
            <a:noFill/>
          </a:ln>
        </p:spPr>
        <p:txBody>
          <a:bodyPr/>
          <a:lstStyle/>
          <a:p>
            <a:pPr lvl="0"/>
            <a:r>
              <a:rPr lang="en-US"/>
              <a:t>Click to edit Master text styles</a:t>
            </a:r>
          </a:p>
        </p:txBody>
      </p:sp>
      <p:sp>
        <p:nvSpPr>
          <p:cNvPr id="29" name="Rectangle 28">
            <a:extLst>
              <a:ext uri="{FF2B5EF4-FFF2-40B4-BE49-F238E27FC236}">
                <a16:creationId xmlns:a16="http://schemas.microsoft.com/office/drawing/2014/main" id="{1FB27F8B-9E43-E4D7-5C66-9821C58D6998}"/>
              </a:ext>
            </a:extLst>
          </p:cNvPr>
          <p:cNvSpPr/>
          <p:nvPr userDrawn="1"/>
        </p:nvSpPr>
        <p:spPr>
          <a:xfrm rot="5400000">
            <a:off x="4715607" y="1773255"/>
            <a:ext cx="315145" cy="31514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0" name="Content Placeholder 5">
            <a:extLst>
              <a:ext uri="{FF2B5EF4-FFF2-40B4-BE49-F238E27FC236}">
                <a16:creationId xmlns:a16="http://schemas.microsoft.com/office/drawing/2014/main" id="{60F75CA5-1A0F-BAEB-5EB0-36C50B0A66B5}"/>
              </a:ext>
            </a:extLst>
          </p:cNvPr>
          <p:cNvSpPr>
            <a:spLocks noGrp="1"/>
          </p:cNvSpPr>
          <p:nvPr>
            <p:ph sz="quarter" idx="33"/>
          </p:nvPr>
        </p:nvSpPr>
        <p:spPr>
          <a:xfrm>
            <a:off x="4199837" y="1763343"/>
            <a:ext cx="744325" cy="714047"/>
          </a:xfrm>
          <a:prstGeom prst="rect">
            <a:avLst/>
          </a:prstGeom>
          <a:noFill/>
        </p:spPr>
        <p:txBody>
          <a:bodyPr/>
          <a:lstStyle/>
          <a:p>
            <a:pPr lvl="0"/>
            <a:r>
              <a:rPr lang="en-US"/>
              <a:t>Click to edit Master text styles</a:t>
            </a:r>
          </a:p>
        </p:txBody>
      </p:sp>
      <p:sp>
        <p:nvSpPr>
          <p:cNvPr id="31" name="Rectangle 30">
            <a:extLst>
              <a:ext uri="{FF2B5EF4-FFF2-40B4-BE49-F238E27FC236}">
                <a16:creationId xmlns:a16="http://schemas.microsoft.com/office/drawing/2014/main" id="{A1E8A70D-10A8-1EF7-83E9-6D9C2728CD8B}"/>
              </a:ext>
            </a:extLst>
          </p:cNvPr>
          <p:cNvSpPr/>
          <p:nvPr userDrawn="1"/>
        </p:nvSpPr>
        <p:spPr>
          <a:xfrm rot="5400000">
            <a:off x="7409926" y="1741288"/>
            <a:ext cx="315145" cy="31514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Content Placeholder 5">
            <a:extLst>
              <a:ext uri="{FF2B5EF4-FFF2-40B4-BE49-F238E27FC236}">
                <a16:creationId xmlns:a16="http://schemas.microsoft.com/office/drawing/2014/main" id="{D33A71BF-C800-BFD5-DB53-1C669EB11CFA}"/>
              </a:ext>
            </a:extLst>
          </p:cNvPr>
          <p:cNvSpPr>
            <a:spLocks noGrp="1"/>
          </p:cNvSpPr>
          <p:nvPr>
            <p:ph sz="quarter" idx="34"/>
          </p:nvPr>
        </p:nvSpPr>
        <p:spPr>
          <a:xfrm>
            <a:off x="6894156" y="1731376"/>
            <a:ext cx="744325" cy="714047"/>
          </a:xfrm>
          <a:prstGeom prst="rect">
            <a:avLst/>
          </a:prstGeom>
          <a:noFill/>
        </p:spPr>
        <p:txBody>
          <a:bodyPr/>
          <a:lstStyle/>
          <a:p>
            <a:pPr lvl="0"/>
            <a:r>
              <a:rPr lang="en-US"/>
              <a:t>Click to edit Master text styles</a:t>
            </a:r>
          </a:p>
        </p:txBody>
      </p:sp>
    </p:spTree>
    <p:extLst>
      <p:ext uri="{BB962C8B-B14F-4D97-AF65-F5344CB8AC3E}">
        <p14:creationId xmlns:p14="http://schemas.microsoft.com/office/powerpoint/2010/main" val="30475780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tems-Thin Stacke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627522" y="2777082"/>
            <a:ext cx="7886700" cy="1371600"/>
          </a:xfrm>
          <a:prstGeom prst="rect">
            <a:avLst/>
          </a:prstGeom>
          <a:solidFill>
            <a:schemeClr val="bg1"/>
          </a:solidFill>
          <a:effectLst>
            <a:outerShdw blurRad="381000" sx="95000" sy="95000" algn="ctr" rotWithShape="0">
              <a:schemeClr val="tx2">
                <a:alpha val="35000"/>
              </a:schemeClr>
            </a:outerShdw>
          </a:effectLst>
        </p:spPr>
        <p:txBody>
          <a:bodyPr lIns="182880" tIns="91440" rIns="182880" bIns="182880"/>
          <a:lstStyle>
            <a:lvl1pPr>
              <a:lnSpc>
                <a:spcPct val="100000"/>
              </a:lnSpc>
              <a:spcAft>
                <a:spcPts val="600"/>
              </a:spcAft>
              <a:defRPr sz="1100" b="1"/>
            </a:lvl1pPr>
            <a:lvl2pPr>
              <a:spcBef>
                <a:spcPts val="0"/>
              </a:spcBef>
              <a:spcAft>
                <a:spcPts val="0"/>
              </a:spcAft>
              <a:defRPr sz="1050"/>
            </a:lvl2pPr>
          </a:lstStyle>
          <a:p>
            <a:pPr lvl="0"/>
            <a:r>
              <a:rPr lang="en-US"/>
              <a:t>Click to edit Master text styles</a:t>
            </a:r>
          </a:p>
          <a:p>
            <a:pPr lvl="1"/>
            <a:r>
              <a:rPr lang="en-US"/>
              <a:t>Second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627522" y="4261887"/>
            <a:ext cx="7886700" cy="1371600"/>
          </a:xfrm>
          <a:prstGeom prst="rect">
            <a:avLst/>
          </a:prstGeom>
          <a:solidFill>
            <a:schemeClr val="bg1"/>
          </a:solidFill>
          <a:effectLst>
            <a:outerShdw blurRad="381000" sx="95000" sy="95000" algn="ctr" rotWithShape="0">
              <a:schemeClr val="tx2">
                <a:alpha val="35000"/>
              </a:schemeClr>
            </a:outerShdw>
          </a:effectLst>
        </p:spPr>
        <p:txBody>
          <a:bodyPr lIns="182880" tIns="91440" rIns="182880" bIns="182880"/>
          <a:lstStyle>
            <a:lvl1pPr>
              <a:spcAft>
                <a:spcPts val="600"/>
              </a:spcAft>
              <a:defRPr sz="1100" b="1"/>
            </a:lvl1pPr>
            <a:lvl2pPr>
              <a:spcBef>
                <a:spcPts val="0"/>
              </a:spcBef>
              <a:spcAft>
                <a:spcPts val="0"/>
              </a:spcAft>
              <a:defRPr sz="1050"/>
            </a:lvl2pPr>
            <a:lvl3pPr marL="0" indent="0">
              <a:buNone/>
              <a:defRPr/>
            </a:lvl3pPr>
          </a:lstStyle>
          <a:p>
            <a:pPr lvl="0"/>
            <a:r>
              <a:rPr lang="en-US"/>
              <a:t>Click to edit Master text styles</a:t>
            </a:r>
          </a:p>
          <a:p>
            <a:pPr lvl="1"/>
            <a:r>
              <a:rPr lang="en-US"/>
              <a:t>Second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284059"/>
            <a:ext cx="7886700" cy="1371600"/>
          </a:xfrm>
          <a:prstGeom prst="rect">
            <a:avLst/>
          </a:prstGeom>
          <a:solidFill>
            <a:schemeClr val="bg1"/>
          </a:solidFill>
          <a:effectLst>
            <a:outerShdw blurRad="381000" sx="95000" sy="95000" algn="ctr" rotWithShape="0">
              <a:schemeClr val="tx2">
                <a:alpha val="35000"/>
              </a:schemeClr>
            </a:outerShdw>
          </a:effectLst>
        </p:spPr>
        <p:txBody>
          <a:bodyPr lIns="182880" tIns="91440" rIns="182880" bIns="182880"/>
          <a:lstStyle>
            <a:lvl1pPr>
              <a:lnSpc>
                <a:spcPct val="100000"/>
              </a:lnSpc>
              <a:spcAft>
                <a:spcPts val="600"/>
              </a:spcAft>
              <a:defRPr sz="1100" b="1"/>
            </a:lvl1pPr>
            <a:lvl2pPr>
              <a:spcBef>
                <a:spcPts val="0"/>
              </a:spcBef>
              <a:spcAft>
                <a:spcPts val="0"/>
              </a:spcAft>
              <a:defRPr sz="1050"/>
            </a:lvl2pPr>
          </a:lstStyle>
          <a:p>
            <a:pPr lvl="0"/>
            <a:r>
              <a:rPr lang="en-US"/>
              <a:t>Click to edit Master text styles</a:t>
            </a:r>
          </a:p>
          <a:p>
            <a:pPr lvl="1"/>
            <a:r>
              <a:rPr lang="en-US"/>
              <a:t>Second level</a:t>
            </a:r>
          </a:p>
        </p:txBody>
      </p:sp>
      <p:sp>
        <p:nvSpPr>
          <p:cNvPr id="2" name="Text Placeholder 7">
            <a:extLst>
              <a:ext uri="{FF2B5EF4-FFF2-40B4-BE49-F238E27FC236}">
                <a16:creationId xmlns:a16="http://schemas.microsoft.com/office/drawing/2014/main" id="{7E935841-EB9A-623A-EC3F-516791F6A263}"/>
              </a:ext>
            </a:extLst>
          </p:cNvPr>
          <p:cNvSpPr>
            <a:spLocks noGrp="1"/>
          </p:cNvSpPr>
          <p:nvPr>
            <p:ph type="body" sz="quarter" idx="25" hasCustomPrompt="1"/>
          </p:nvPr>
        </p:nvSpPr>
        <p:spPr>
          <a:xfrm>
            <a:off x="628650" y="5885165"/>
            <a:ext cx="7885572" cy="265558"/>
          </a:xfrm>
          <a:prstGeom prst="rect">
            <a:avLst/>
          </a:prstGeom>
        </p:spPr>
        <p:txBody>
          <a:bodyPr/>
          <a:lstStyle>
            <a:lvl1pPr>
              <a:lnSpc>
                <a:spcPct val="100000"/>
              </a:lnSpc>
              <a:spcBef>
                <a:spcPts val="0"/>
              </a:spcBef>
              <a:spcAft>
                <a:spcPts val="0"/>
              </a:spcAft>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Tree>
    <p:extLst>
      <p:ext uri="{BB962C8B-B14F-4D97-AF65-F5344CB8AC3E}">
        <p14:creationId xmlns:p14="http://schemas.microsoft.com/office/powerpoint/2010/main" val="7421783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Text Box with Shadow ">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D3C808-66D8-7362-0D1A-283AFA643014}"/>
              </a:ext>
            </a:extLst>
          </p:cNvPr>
          <p:cNvSpPr>
            <a:spLocks noGrp="1"/>
          </p:cNvSpPr>
          <p:nvPr>
            <p:ph type="title"/>
          </p:nvPr>
        </p:nvSpPr>
        <p:spPr>
          <a:xfrm>
            <a:off x="628650" y="497628"/>
            <a:ext cx="7886700" cy="663711"/>
          </a:xfrm>
          <a:prstGeom prst="rect">
            <a:avLst/>
          </a:prstGeom>
        </p:spPr>
        <p:txBody>
          <a:bodyPr/>
          <a:lstStyle>
            <a:lvl1pPr>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94047F6E-B9A5-88AE-BD48-D5FF911A08EB}"/>
              </a:ext>
            </a:extLst>
          </p:cNvPr>
          <p:cNvSpPr>
            <a:spLocks noGrp="1"/>
          </p:cNvSpPr>
          <p:nvPr>
            <p:ph idx="1"/>
          </p:nvPr>
        </p:nvSpPr>
        <p:spPr>
          <a:xfrm>
            <a:off x="628650" y="1218489"/>
            <a:ext cx="7886700" cy="4300603"/>
          </a:xfrm>
          <a:prstGeom prst="rect">
            <a:avLst/>
          </a:prstGeom>
          <a:solidFill>
            <a:schemeClr val="bg1"/>
          </a:solidFill>
          <a:effectLst>
            <a:outerShdw blurRad="381000" sx="95000" sy="95000" algn="ctr" rotWithShape="0">
              <a:prstClr val="black">
                <a:alpha val="35000"/>
              </a:prstClr>
            </a:outerShdw>
          </a:effectLst>
        </p:spPr>
        <p:txBody>
          <a:bodyPr vert="horz" lIns="182880" tIns="182880" rIns="91440" bIns="45720" rtlCol="0">
            <a:noAutofit/>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a:extLst>
              <a:ext uri="{FF2B5EF4-FFF2-40B4-BE49-F238E27FC236}">
                <a16:creationId xmlns:a16="http://schemas.microsoft.com/office/drawing/2014/main" id="{F2FA4892-2804-3061-8CF5-5C0EEDF2395F}"/>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DC3C788F-9562-E48F-5292-9B8FA7315F08}"/>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90088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tems- Stacke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9A868-D309-E5F0-D5E1-5865A50EE266}"/>
              </a:ext>
            </a:extLst>
          </p:cNvPr>
          <p:cNvSpPr>
            <a:spLocks noGrp="1"/>
          </p:cNvSpPr>
          <p:nvPr>
            <p:ph type="body" sz="quarter" idx="11" hasCustomPrompt="1"/>
          </p:nvPr>
        </p:nvSpPr>
        <p:spPr>
          <a:xfrm>
            <a:off x="628650" y="5885165"/>
            <a:ext cx="7886700" cy="237729"/>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p:nvPr>
        </p:nvSpPr>
        <p:spPr>
          <a:xfrm>
            <a:off x="627521" y="1218489"/>
            <a:ext cx="3805237"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2" name="Text Placeholder 10">
            <a:extLst>
              <a:ext uri="{FF2B5EF4-FFF2-40B4-BE49-F238E27FC236}">
                <a16:creationId xmlns:a16="http://schemas.microsoft.com/office/drawing/2014/main" id="{B875A6D1-7EBF-8507-3E9F-6EBDF09E3CC1}"/>
              </a:ext>
            </a:extLst>
          </p:cNvPr>
          <p:cNvSpPr>
            <a:spLocks noGrp="1"/>
          </p:cNvSpPr>
          <p:nvPr>
            <p:ph type="body" sz="quarter" idx="14"/>
          </p:nvPr>
        </p:nvSpPr>
        <p:spPr>
          <a:xfrm>
            <a:off x="4711244" y="1218489"/>
            <a:ext cx="3805237"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DBEBAE13-1D8F-609B-2285-3FFB868E5050}"/>
              </a:ext>
            </a:extLst>
          </p:cNvPr>
          <p:cNvSpPr>
            <a:spLocks noGrp="1"/>
          </p:cNvSpPr>
          <p:nvPr>
            <p:ph type="body" sz="quarter" idx="15"/>
          </p:nvPr>
        </p:nvSpPr>
        <p:spPr>
          <a:xfrm>
            <a:off x="627521" y="3556644"/>
            <a:ext cx="3805237"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E73F302A-CACE-95DC-83C6-0142B62EAF02}"/>
              </a:ext>
            </a:extLst>
          </p:cNvPr>
          <p:cNvSpPr>
            <a:spLocks noGrp="1"/>
          </p:cNvSpPr>
          <p:nvPr>
            <p:ph type="body" sz="quarter" idx="16"/>
          </p:nvPr>
        </p:nvSpPr>
        <p:spPr>
          <a:xfrm>
            <a:off x="4711244" y="3556644"/>
            <a:ext cx="3805237"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69043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Items- Stacke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p:nvPr>
        </p:nvSpPr>
        <p:spPr>
          <a:xfrm>
            <a:off x="627521" y="1218489"/>
            <a:ext cx="7886701" cy="2232025"/>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DBEBAE13-1D8F-609B-2285-3FFB868E5050}"/>
              </a:ext>
            </a:extLst>
          </p:cNvPr>
          <p:cNvSpPr>
            <a:spLocks noGrp="1"/>
          </p:cNvSpPr>
          <p:nvPr>
            <p:ph type="body" sz="quarter" idx="15"/>
          </p:nvPr>
        </p:nvSpPr>
        <p:spPr>
          <a:xfrm>
            <a:off x="627521" y="3556644"/>
            <a:ext cx="7886701" cy="2232025"/>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B1CFAAA8-8D4D-0F44-0AAB-F784BBA05E3E}"/>
              </a:ext>
            </a:extLst>
          </p:cNvPr>
          <p:cNvSpPr>
            <a:spLocks noGrp="1"/>
          </p:cNvSpPr>
          <p:nvPr>
            <p:ph type="body" sz="quarter" idx="16" hasCustomPrompt="1"/>
          </p:nvPr>
        </p:nvSpPr>
        <p:spPr>
          <a:xfrm>
            <a:off x="628650" y="5894799"/>
            <a:ext cx="7886700" cy="248826"/>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66885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tem Side by S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p:nvPr>
        </p:nvSpPr>
        <p:spPr>
          <a:xfrm>
            <a:off x="627521" y="1218489"/>
            <a:ext cx="3805237" cy="4570180"/>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2" name="Text Placeholder 10">
            <a:extLst>
              <a:ext uri="{FF2B5EF4-FFF2-40B4-BE49-F238E27FC236}">
                <a16:creationId xmlns:a16="http://schemas.microsoft.com/office/drawing/2014/main" id="{B875A6D1-7EBF-8507-3E9F-6EBDF09E3CC1}"/>
              </a:ext>
            </a:extLst>
          </p:cNvPr>
          <p:cNvSpPr>
            <a:spLocks noGrp="1"/>
          </p:cNvSpPr>
          <p:nvPr>
            <p:ph type="body" sz="quarter" idx="14"/>
          </p:nvPr>
        </p:nvSpPr>
        <p:spPr>
          <a:xfrm>
            <a:off x="4711244" y="1218489"/>
            <a:ext cx="3805237" cy="4570180"/>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1C8BE3B2-D16F-4FFB-1D65-5A6893C5A3A1}"/>
              </a:ext>
            </a:extLst>
          </p:cNvPr>
          <p:cNvSpPr>
            <a:spLocks noGrp="1"/>
          </p:cNvSpPr>
          <p:nvPr>
            <p:ph type="body" sz="quarter" idx="15" hasCustomPrompt="1"/>
          </p:nvPr>
        </p:nvSpPr>
        <p:spPr>
          <a:xfrm>
            <a:off x="628650" y="5915025"/>
            <a:ext cx="7886700" cy="22860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6846207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Items (bold)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p:nvPr>
        </p:nvSpPr>
        <p:spPr>
          <a:xfrm>
            <a:off x="627522" y="1218489"/>
            <a:ext cx="2509516" cy="4570180"/>
          </a:xfrm>
          <a:prstGeom prst="rect">
            <a:avLst/>
          </a:prstGeom>
          <a:solidFill>
            <a:schemeClr val="accent1"/>
          </a:solidFill>
          <a:effectLst>
            <a:outerShdw blurRad="381000" sx="95000" sy="95000" algn="ctr" rotWithShape="0">
              <a:schemeClr val="tx2">
                <a:alpha val="35000"/>
              </a:schemeClr>
            </a:outerShdw>
          </a:effectLst>
        </p:spPr>
        <p:txBody>
          <a:bodyPr lIns="182880" tIns="182880" rIns="182880" bIns="182880"/>
          <a:lstStyle>
            <a:lvl1pPr>
              <a:defRPr sz="1400"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0">
            <a:extLst>
              <a:ext uri="{FF2B5EF4-FFF2-40B4-BE49-F238E27FC236}">
                <a16:creationId xmlns:a16="http://schemas.microsoft.com/office/drawing/2014/main" id="{B875A6D1-7EBF-8507-3E9F-6EBDF09E3CC1}"/>
              </a:ext>
            </a:extLst>
          </p:cNvPr>
          <p:cNvSpPr>
            <a:spLocks noGrp="1"/>
          </p:cNvSpPr>
          <p:nvPr>
            <p:ph type="body" sz="quarter" idx="14"/>
          </p:nvPr>
        </p:nvSpPr>
        <p:spPr>
          <a:xfrm>
            <a:off x="3316677" y="1218489"/>
            <a:ext cx="5198671" cy="4570180"/>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2">
            <a:extLst>
              <a:ext uri="{FF2B5EF4-FFF2-40B4-BE49-F238E27FC236}">
                <a16:creationId xmlns:a16="http://schemas.microsoft.com/office/drawing/2014/main" id="{C0F35095-849B-7BAE-996B-BC1C6C076045}"/>
              </a:ext>
            </a:extLst>
          </p:cNvPr>
          <p:cNvSpPr>
            <a:spLocks noGrp="1"/>
          </p:cNvSpPr>
          <p:nvPr>
            <p:ph type="body" sz="quarter" idx="15" hasCustomPrompt="1"/>
          </p:nvPr>
        </p:nvSpPr>
        <p:spPr>
          <a:xfrm>
            <a:off x="628650" y="5915025"/>
            <a:ext cx="7886700" cy="22860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9331861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tems-Horizontal -Ligh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hasCustomPrompt="1"/>
          </p:nvPr>
        </p:nvSpPr>
        <p:spPr>
          <a:xfrm>
            <a:off x="6286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spcBef>
                <a:spcPts val="600"/>
              </a:spcBef>
              <a:spcAft>
                <a:spcPts val="600"/>
              </a:spcAft>
              <a:defRPr sz="1100"/>
            </a:lvl3pPr>
          </a:lstStyle>
          <a:p>
            <a:pPr lvl="2"/>
            <a:r>
              <a:rPr lang="en-US" dirty="0"/>
              <a:t>Third level</a:t>
            </a:r>
          </a:p>
        </p:txBody>
      </p:sp>
      <p:sp>
        <p:nvSpPr>
          <p:cNvPr id="2" name="Text Placeholder 10">
            <a:extLst>
              <a:ext uri="{FF2B5EF4-FFF2-40B4-BE49-F238E27FC236}">
                <a16:creationId xmlns:a16="http://schemas.microsoft.com/office/drawing/2014/main" id="{1487D59B-F66D-ABF6-F06A-F5D0601FA2FF}"/>
              </a:ext>
            </a:extLst>
          </p:cNvPr>
          <p:cNvSpPr>
            <a:spLocks noGrp="1"/>
          </p:cNvSpPr>
          <p:nvPr>
            <p:ph type="body" sz="quarter" idx="17"/>
          </p:nvPr>
        </p:nvSpPr>
        <p:spPr>
          <a:xfrm>
            <a:off x="628650" y="1218488"/>
            <a:ext cx="1920240" cy="1021620"/>
          </a:xfrm>
          <a:solidFill>
            <a:schemeClr val="accent1">
              <a:lumMod val="20000"/>
              <a:lumOff val="80000"/>
            </a:schemeClr>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6" name="Text Placeholder 10">
            <a:extLst>
              <a:ext uri="{FF2B5EF4-FFF2-40B4-BE49-F238E27FC236}">
                <a16:creationId xmlns:a16="http://schemas.microsoft.com/office/drawing/2014/main" id="{B1983BEC-F777-9D3C-8AC9-FFE9BE7AC1CA}"/>
              </a:ext>
            </a:extLst>
          </p:cNvPr>
          <p:cNvSpPr>
            <a:spLocks noGrp="1"/>
          </p:cNvSpPr>
          <p:nvPr>
            <p:ph type="body" sz="quarter" idx="18" hasCustomPrompt="1"/>
          </p:nvPr>
        </p:nvSpPr>
        <p:spPr>
          <a:xfrm>
            <a:off x="26479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spcBef>
                <a:spcPts val="600"/>
              </a:spcBef>
              <a:spcAft>
                <a:spcPts val="600"/>
              </a:spcAft>
              <a:defRPr sz="1100"/>
            </a:lvl3pPr>
          </a:lstStyle>
          <a:p>
            <a:pPr lvl="2"/>
            <a:r>
              <a:rPr lang="en-US" dirty="0"/>
              <a:t>Third level</a:t>
            </a:r>
          </a:p>
        </p:txBody>
      </p:sp>
      <p:sp>
        <p:nvSpPr>
          <p:cNvPr id="15" name="Text Placeholder 10">
            <a:extLst>
              <a:ext uri="{FF2B5EF4-FFF2-40B4-BE49-F238E27FC236}">
                <a16:creationId xmlns:a16="http://schemas.microsoft.com/office/drawing/2014/main" id="{93E443BA-1A4F-2B49-95FE-A9ECABBB7805}"/>
              </a:ext>
            </a:extLst>
          </p:cNvPr>
          <p:cNvSpPr>
            <a:spLocks noGrp="1"/>
          </p:cNvSpPr>
          <p:nvPr>
            <p:ph type="body" sz="quarter" idx="19"/>
          </p:nvPr>
        </p:nvSpPr>
        <p:spPr>
          <a:xfrm>
            <a:off x="2647950" y="1218488"/>
            <a:ext cx="1920240" cy="1021620"/>
          </a:xfrm>
          <a:solidFill>
            <a:schemeClr val="accent1">
              <a:lumMod val="20000"/>
              <a:lumOff val="80000"/>
            </a:schemeClr>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19" name="Text Placeholder 10">
            <a:extLst>
              <a:ext uri="{FF2B5EF4-FFF2-40B4-BE49-F238E27FC236}">
                <a16:creationId xmlns:a16="http://schemas.microsoft.com/office/drawing/2014/main" id="{4C867E20-E074-CB0F-01A2-AD64BCC08DE3}"/>
              </a:ext>
            </a:extLst>
          </p:cNvPr>
          <p:cNvSpPr>
            <a:spLocks noGrp="1"/>
          </p:cNvSpPr>
          <p:nvPr>
            <p:ph type="body" sz="quarter" idx="20" hasCustomPrompt="1"/>
          </p:nvPr>
        </p:nvSpPr>
        <p:spPr>
          <a:xfrm>
            <a:off x="4667250" y="2243285"/>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spcBef>
                <a:spcPts val="600"/>
              </a:spcBef>
              <a:spcAft>
                <a:spcPts val="600"/>
              </a:spcAft>
              <a:defRPr sz="1100"/>
            </a:lvl3pPr>
          </a:lstStyle>
          <a:p>
            <a:pPr lvl="2"/>
            <a:r>
              <a:rPr lang="en-US" dirty="0"/>
              <a:t>Third level</a:t>
            </a:r>
          </a:p>
        </p:txBody>
      </p:sp>
      <p:sp>
        <p:nvSpPr>
          <p:cNvPr id="26" name="Text Placeholder 10">
            <a:extLst>
              <a:ext uri="{FF2B5EF4-FFF2-40B4-BE49-F238E27FC236}">
                <a16:creationId xmlns:a16="http://schemas.microsoft.com/office/drawing/2014/main" id="{A36F6C0E-04AD-D412-05A0-1CAD5DCD0BB9}"/>
              </a:ext>
            </a:extLst>
          </p:cNvPr>
          <p:cNvSpPr>
            <a:spLocks noGrp="1"/>
          </p:cNvSpPr>
          <p:nvPr>
            <p:ph type="body" sz="quarter" idx="21"/>
          </p:nvPr>
        </p:nvSpPr>
        <p:spPr>
          <a:xfrm>
            <a:off x="4667250" y="1221665"/>
            <a:ext cx="1920240" cy="1021620"/>
          </a:xfrm>
          <a:solidFill>
            <a:schemeClr val="accent1">
              <a:lumMod val="20000"/>
              <a:lumOff val="80000"/>
            </a:schemeClr>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29" name="Text Placeholder 10">
            <a:extLst>
              <a:ext uri="{FF2B5EF4-FFF2-40B4-BE49-F238E27FC236}">
                <a16:creationId xmlns:a16="http://schemas.microsoft.com/office/drawing/2014/main" id="{CC19821C-05F9-971D-C780-02CE3527F684}"/>
              </a:ext>
            </a:extLst>
          </p:cNvPr>
          <p:cNvSpPr>
            <a:spLocks noGrp="1"/>
          </p:cNvSpPr>
          <p:nvPr>
            <p:ph type="body" sz="quarter" idx="22" hasCustomPrompt="1"/>
          </p:nvPr>
        </p:nvSpPr>
        <p:spPr>
          <a:xfrm>
            <a:off x="66865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spcBef>
                <a:spcPts val="600"/>
              </a:spcBef>
              <a:spcAft>
                <a:spcPts val="600"/>
              </a:spcAft>
              <a:defRPr sz="1100"/>
            </a:lvl3pPr>
          </a:lstStyle>
          <a:p>
            <a:pPr lvl="2"/>
            <a:r>
              <a:rPr lang="en-US" dirty="0"/>
              <a:t>Third level</a:t>
            </a:r>
          </a:p>
        </p:txBody>
      </p:sp>
      <p:sp>
        <p:nvSpPr>
          <p:cNvPr id="30" name="Text Placeholder 10">
            <a:extLst>
              <a:ext uri="{FF2B5EF4-FFF2-40B4-BE49-F238E27FC236}">
                <a16:creationId xmlns:a16="http://schemas.microsoft.com/office/drawing/2014/main" id="{B8DF4521-853D-A1EE-FF8C-4C35DDC465E9}"/>
              </a:ext>
            </a:extLst>
          </p:cNvPr>
          <p:cNvSpPr>
            <a:spLocks noGrp="1"/>
          </p:cNvSpPr>
          <p:nvPr>
            <p:ph type="body" sz="quarter" idx="23"/>
          </p:nvPr>
        </p:nvSpPr>
        <p:spPr>
          <a:xfrm>
            <a:off x="6686550" y="1218488"/>
            <a:ext cx="1920240" cy="1021620"/>
          </a:xfrm>
          <a:solidFill>
            <a:schemeClr val="accent1">
              <a:lumMod val="20000"/>
              <a:lumOff val="80000"/>
            </a:schemeClr>
          </a:solidFill>
          <a:effectLst/>
        </p:spPr>
        <p:txBody>
          <a:bodyPr lIns="182880" tIns="182880" rIns="182880" bIns="182880"/>
          <a:lstStyle>
            <a:lvl1pPr>
              <a:spcAft>
                <a:spcPts val="600"/>
              </a:spcAft>
              <a:defRPr sz="1600" b="0"/>
            </a:lvl1pPr>
          </a:lstStyle>
          <a:p>
            <a:pPr lvl="0"/>
            <a:r>
              <a:rPr lang="en-US"/>
              <a:t>Click to edit Master text styles</a:t>
            </a:r>
          </a:p>
        </p:txBody>
      </p:sp>
    </p:spTree>
    <p:extLst>
      <p:ext uri="{BB962C8B-B14F-4D97-AF65-F5344CB8AC3E}">
        <p14:creationId xmlns:p14="http://schemas.microsoft.com/office/powerpoint/2010/main" val="27609433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tems-Horizontal -Dar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hasCustomPrompt="1"/>
          </p:nvPr>
        </p:nvSpPr>
        <p:spPr>
          <a:xfrm>
            <a:off x="6286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defRPr sz="1100"/>
            </a:lvl3pPr>
          </a:lstStyle>
          <a:p>
            <a:pPr lvl="2"/>
            <a:r>
              <a:rPr lang="en-US" dirty="0"/>
              <a:t>Third level</a:t>
            </a:r>
          </a:p>
        </p:txBody>
      </p:sp>
      <p:sp>
        <p:nvSpPr>
          <p:cNvPr id="2" name="Text Placeholder 10">
            <a:extLst>
              <a:ext uri="{FF2B5EF4-FFF2-40B4-BE49-F238E27FC236}">
                <a16:creationId xmlns:a16="http://schemas.microsoft.com/office/drawing/2014/main" id="{1487D59B-F66D-ABF6-F06A-F5D0601FA2FF}"/>
              </a:ext>
            </a:extLst>
          </p:cNvPr>
          <p:cNvSpPr>
            <a:spLocks noGrp="1"/>
          </p:cNvSpPr>
          <p:nvPr>
            <p:ph type="body" sz="quarter" idx="17"/>
          </p:nvPr>
        </p:nvSpPr>
        <p:spPr>
          <a:xfrm>
            <a:off x="628650" y="1218488"/>
            <a:ext cx="1920240" cy="1021620"/>
          </a:xfrm>
          <a:solidFill>
            <a:schemeClr val="accent1"/>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6" name="Text Placeholder 10">
            <a:extLst>
              <a:ext uri="{FF2B5EF4-FFF2-40B4-BE49-F238E27FC236}">
                <a16:creationId xmlns:a16="http://schemas.microsoft.com/office/drawing/2014/main" id="{B1983BEC-F777-9D3C-8AC9-FFE9BE7AC1CA}"/>
              </a:ext>
            </a:extLst>
          </p:cNvPr>
          <p:cNvSpPr>
            <a:spLocks noGrp="1"/>
          </p:cNvSpPr>
          <p:nvPr>
            <p:ph type="body" sz="quarter" idx="18" hasCustomPrompt="1"/>
          </p:nvPr>
        </p:nvSpPr>
        <p:spPr>
          <a:xfrm>
            <a:off x="26479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defRPr sz="1100"/>
            </a:lvl3pPr>
          </a:lstStyle>
          <a:p>
            <a:pPr lvl="2"/>
            <a:r>
              <a:rPr lang="en-US" dirty="0"/>
              <a:t>Third level</a:t>
            </a:r>
          </a:p>
        </p:txBody>
      </p:sp>
      <p:sp>
        <p:nvSpPr>
          <p:cNvPr id="15" name="Text Placeholder 10">
            <a:extLst>
              <a:ext uri="{FF2B5EF4-FFF2-40B4-BE49-F238E27FC236}">
                <a16:creationId xmlns:a16="http://schemas.microsoft.com/office/drawing/2014/main" id="{93E443BA-1A4F-2B49-95FE-A9ECABBB7805}"/>
              </a:ext>
            </a:extLst>
          </p:cNvPr>
          <p:cNvSpPr>
            <a:spLocks noGrp="1"/>
          </p:cNvSpPr>
          <p:nvPr>
            <p:ph type="body" sz="quarter" idx="19"/>
          </p:nvPr>
        </p:nvSpPr>
        <p:spPr>
          <a:xfrm>
            <a:off x="2647950" y="1218488"/>
            <a:ext cx="1920240" cy="1021620"/>
          </a:xfrm>
          <a:solidFill>
            <a:schemeClr val="accent1"/>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19" name="Text Placeholder 10">
            <a:extLst>
              <a:ext uri="{FF2B5EF4-FFF2-40B4-BE49-F238E27FC236}">
                <a16:creationId xmlns:a16="http://schemas.microsoft.com/office/drawing/2014/main" id="{4C867E20-E074-CB0F-01A2-AD64BCC08DE3}"/>
              </a:ext>
            </a:extLst>
          </p:cNvPr>
          <p:cNvSpPr>
            <a:spLocks noGrp="1"/>
          </p:cNvSpPr>
          <p:nvPr>
            <p:ph type="body" sz="quarter" idx="20" hasCustomPrompt="1"/>
          </p:nvPr>
        </p:nvSpPr>
        <p:spPr>
          <a:xfrm>
            <a:off x="4667250" y="2243285"/>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defRPr sz="1100"/>
            </a:lvl3pPr>
          </a:lstStyle>
          <a:p>
            <a:pPr lvl="2"/>
            <a:r>
              <a:rPr lang="en-US" dirty="0"/>
              <a:t>Third level</a:t>
            </a:r>
          </a:p>
        </p:txBody>
      </p:sp>
      <p:sp>
        <p:nvSpPr>
          <p:cNvPr id="26" name="Text Placeholder 10">
            <a:extLst>
              <a:ext uri="{FF2B5EF4-FFF2-40B4-BE49-F238E27FC236}">
                <a16:creationId xmlns:a16="http://schemas.microsoft.com/office/drawing/2014/main" id="{A36F6C0E-04AD-D412-05A0-1CAD5DCD0BB9}"/>
              </a:ext>
            </a:extLst>
          </p:cNvPr>
          <p:cNvSpPr>
            <a:spLocks noGrp="1"/>
          </p:cNvSpPr>
          <p:nvPr>
            <p:ph type="body" sz="quarter" idx="21"/>
          </p:nvPr>
        </p:nvSpPr>
        <p:spPr>
          <a:xfrm>
            <a:off x="4667250" y="1221665"/>
            <a:ext cx="1920240" cy="1021620"/>
          </a:xfrm>
          <a:solidFill>
            <a:schemeClr val="accent1"/>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29" name="Text Placeholder 10">
            <a:extLst>
              <a:ext uri="{FF2B5EF4-FFF2-40B4-BE49-F238E27FC236}">
                <a16:creationId xmlns:a16="http://schemas.microsoft.com/office/drawing/2014/main" id="{CC19821C-05F9-971D-C780-02CE3527F684}"/>
              </a:ext>
            </a:extLst>
          </p:cNvPr>
          <p:cNvSpPr>
            <a:spLocks noGrp="1"/>
          </p:cNvSpPr>
          <p:nvPr>
            <p:ph type="body" sz="quarter" idx="22" hasCustomPrompt="1"/>
          </p:nvPr>
        </p:nvSpPr>
        <p:spPr>
          <a:xfrm>
            <a:off x="66865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defRPr sz="1100"/>
            </a:lvl3pPr>
          </a:lstStyle>
          <a:p>
            <a:pPr lvl="2"/>
            <a:r>
              <a:rPr lang="en-US" dirty="0"/>
              <a:t>Third level</a:t>
            </a:r>
          </a:p>
        </p:txBody>
      </p:sp>
      <p:sp>
        <p:nvSpPr>
          <p:cNvPr id="30" name="Text Placeholder 10">
            <a:extLst>
              <a:ext uri="{FF2B5EF4-FFF2-40B4-BE49-F238E27FC236}">
                <a16:creationId xmlns:a16="http://schemas.microsoft.com/office/drawing/2014/main" id="{B8DF4521-853D-A1EE-FF8C-4C35DDC465E9}"/>
              </a:ext>
            </a:extLst>
          </p:cNvPr>
          <p:cNvSpPr>
            <a:spLocks noGrp="1"/>
          </p:cNvSpPr>
          <p:nvPr>
            <p:ph type="body" sz="quarter" idx="23"/>
          </p:nvPr>
        </p:nvSpPr>
        <p:spPr>
          <a:xfrm>
            <a:off x="6686550" y="1218488"/>
            <a:ext cx="1920240" cy="1021620"/>
          </a:xfrm>
          <a:solidFill>
            <a:schemeClr val="accent1"/>
          </a:solidFill>
          <a:effectLst/>
        </p:spPr>
        <p:txBody>
          <a:bodyPr lIns="182880" tIns="182880" rIns="182880" bIns="182880"/>
          <a:lstStyle>
            <a:lvl1pPr>
              <a:spcAft>
                <a:spcPts val="600"/>
              </a:spcAft>
              <a:defRPr sz="1600" b="0"/>
            </a:lvl1pPr>
          </a:lstStyle>
          <a:p>
            <a:pPr lvl="0"/>
            <a:r>
              <a:rPr lang="en-US"/>
              <a:t>Click to edit Master text styles</a:t>
            </a:r>
          </a:p>
        </p:txBody>
      </p:sp>
    </p:spTree>
    <p:extLst>
      <p:ext uri="{BB962C8B-B14F-4D97-AF65-F5344CB8AC3E}">
        <p14:creationId xmlns:p14="http://schemas.microsoft.com/office/powerpoint/2010/main" val="124803824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tems-Thin Stacke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627522" y="2398588"/>
            <a:ext cx="7886700" cy="1005840"/>
          </a:xfrm>
          <a:solidFill>
            <a:schemeClr val="bg1"/>
          </a:solidFill>
          <a:effectLst>
            <a:outerShdw blurRad="381000" sx="95000" sy="95000" algn="ctr" rotWithShape="0">
              <a:schemeClr val="tx2">
                <a:alpha val="35000"/>
              </a:schemeClr>
            </a:outerShdw>
          </a:effectLst>
        </p:spPr>
        <p:txBody>
          <a:bodyPr lIns="182880" tIns="91440" rIns="182880" bIns="182880"/>
          <a:lstStyle>
            <a:lvl1pPr>
              <a:lnSpc>
                <a:spcPct val="100000"/>
              </a:lnSpc>
              <a:spcAft>
                <a:spcPts val="600"/>
              </a:spcAft>
              <a:defRPr sz="1100" b="1"/>
            </a:lvl1pPr>
            <a:lvl2pPr>
              <a:spcBef>
                <a:spcPts val="0"/>
              </a:spcBef>
              <a:spcAft>
                <a:spcPts val="0"/>
              </a:spcAft>
              <a:defRPr sz="1100"/>
            </a:lvl2pPr>
          </a:lstStyle>
          <a:p>
            <a:pPr lvl="0"/>
            <a:r>
              <a:rPr lang="en-US"/>
              <a:t>Click to edit Master text styles</a:t>
            </a:r>
          </a:p>
          <a:p>
            <a:pPr lvl="1"/>
            <a:r>
              <a:rPr lang="en-US"/>
              <a:t>Second level</a:t>
            </a:r>
          </a:p>
        </p:txBody>
      </p:sp>
      <p:sp>
        <p:nvSpPr>
          <p:cNvPr id="17" name="Text Placeholder 10">
            <a:extLst>
              <a:ext uri="{FF2B5EF4-FFF2-40B4-BE49-F238E27FC236}">
                <a16:creationId xmlns:a16="http://schemas.microsoft.com/office/drawing/2014/main" id="{6EEB680F-8462-4DD8-317F-0F8280A1F55F}"/>
              </a:ext>
            </a:extLst>
          </p:cNvPr>
          <p:cNvSpPr>
            <a:spLocks noGrp="1"/>
          </p:cNvSpPr>
          <p:nvPr>
            <p:ph type="body" sz="quarter" idx="20"/>
          </p:nvPr>
        </p:nvSpPr>
        <p:spPr>
          <a:xfrm>
            <a:off x="627522" y="4627647"/>
            <a:ext cx="7886700" cy="1005840"/>
          </a:xfrm>
          <a:solidFill>
            <a:schemeClr val="bg1"/>
          </a:solidFill>
          <a:effectLst>
            <a:outerShdw blurRad="381000" sx="95000" sy="95000" algn="ctr" rotWithShape="0">
              <a:schemeClr val="tx2">
                <a:alpha val="35000"/>
              </a:schemeClr>
            </a:outerShdw>
          </a:effectLst>
        </p:spPr>
        <p:txBody>
          <a:bodyPr lIns="182880" tIns="91440" rIns="182880" bIns="182880"/>
          <a:lstStyle>
            <a:lvl1pPr>
              <a:spcAft>
                <a:spcPts val="600"/>
              </a:spcAft>
              <a:defRPr sz="1100" b="1"/>
            </a:lvl1pPr>
            <a:lvl2pPr>
              <a:spcBef>
                <a:spcPts val="0"/>
              </a:spcBef>
              <a:spcAft>
                <a:spcPts val="0"/>
              </a:spcAft>
              <a:defRPr sz="1100"/>
            </a:lvl2pPr>
          </a:lstStyle>
          <a:p>
            <a:pPr lvl="0"/>
            <a:r>
              <a:rPr lang="en-US"/>
              <a:t>Click to edit Master text styles</a:t>
            </a:r>
          </a:p>
          <a:p>
            <a:pPr lvl="1"/>
            <a:r>
              <a:rPr lang="en-US"/>
              <a:t>Second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627522" y="3513117"/>
            <a:ext cx="7886700" cy="1005840"/>
          </a:xfrm>
          <a:solidFill>
            <a:schemeClr val="bg1"/>
          </a:solidFill>
          <a:effectLst>
            <a:outerShdw blurRad="381000" sx="95000" sy="95000" algn="ctr" rotWithShape="0">
              <a:schemeClr val="tx2">
                <a:alpha val="35000"/>
              </a:schemeClr>
            </a:outerShdw>
          </a:effectLst>
        </p:spPr>
        <p:txBody>
          <a:bodyPr lIns="182880" tIns="91440" rIns="182880" bIns="182880"/>
          <a:lstStyle>
            <a:lvl1pPr>
              <a:spcAft>
                <a:spcPts val="600"/>
              </a:spcAft>
              <a:defRPr sz="1100" b="1"/>
            </a:lvl1pPr>
            <a:lvl2pPr>
              <a:spcBef>
                <a:spcPts val="0"/>
              </a:spcBef>
              <a:spcAft>
                <a:spcPts val="0"/>
              </a:spcAft>
              <a:defRPr sz="1100"/>
            </a:lvl2pPr>
            <a:lvl3pPr marL="0" indent="0">
              <a:buNone/>
              <a:defRPr/>
            </a:lvl3pPr>
          </a:lstStyle>
          <a:p>
            <a:pPr lvl="0"/>
            <a:r>
              <a:rPr lang="en-US"/>
              <a:t>Click to edit Master text styles</a:t>
            </a:r>
          </a:p>
          <a:p>
            <a:pPr lvl="1"/>
            <a:r>
              <a:rPr lang="en-US"/>
              <a:t>Second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284059"/>
            <a:ext cx="7886700" cy="1005840"/>
          </a:xfrm>
          <a:solidFill>
            <a:schemeClr val="bg1"/>
          </a:solidFill>
          <a:effectLst>
            <a:outerShdw blurRad="381000" sx="95000" sy="95000" algn="ctr" rotWithShape="0">
              <a:schemeClr val="tx2">
                <a:alpha val="35000"/>
              </a:schemeClr>
            </a:outerShdw>
          </a:effectLst>
        </p:spPr>
        <p:txBody>
          <a:bodyPr lIns="182880" tIns="91440" rIns="182880" bIns="182880"/>
          <a:lstStyle>
            <a:lvl1pPr>
              <a:lnSpc>
                <a:spcPct val="100000"/>
              </a:lnSpc>
              <a:spcAft>
                <a:spcPts val="600"/>
              </a:spcAft>
              <a:defRPr sz="1100" b="1"/>
            </a:lvl1pPr>
            <a:lvl2pPr>
              <a:spcBef>
                <a:spcPts val="0"/>
              </a:spcBef>
              <a:spcAft>
                <a:spcPts val="0"/>
              </a:spcAft>
              <a:defRPr sz="1100"/>
            </a:lvl2pPr>
          </a:lstStyle>
          <a:p>
            <a:pPr lvl="0"/>
            <a:r>
              <a:rPr lang="en-US"/>
              <a:t>Click to edit Master text styles</a:t>
            </a:r>
          </a:p>
          <a:p>
            <a:pPr lvl="1"/>
            <a:r>
              <a:rPr lang="en-US"/>
              <a:t>Second level</a:t>
            </a:r>
          </a:p>
        </p:txBody>
      </p:sp>
      <p:sp>
        <p:nvSpPr>
          <p:cNvPr id="2" name="Text Placeholder 2">
            <a:extLst>
              <a:ext uri="{FF2B5EF4-FFF2-40B4-BE49-F238E27FC236}">
                <a16:creationId xmlns:a16="http://schemas.microsoft.com/office/drawing/2014/main" id="{519CEDC9-FD46-C50E-1901-9F89E1E7373D}"/>
              </a:ext>
            </a:extLst>
          </p:cNvPr>
          <p:cNvSpPr>
            <a:spLocks noGrp="1"/>
          </p:cNvSpPr>
          <p:nvPr>
            <p:ph type="body" sz="quarter" idx="13" hasCustomPrompt="1"/>
          </p:nvPr>
        </p:nvSpPr>
        <p:spPr>
          <a:xfrm>
            <a:off x="628650" y="5857875"/>
            <a:ext cx="7886700" cy="28575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40567255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3317242" y="1196975"/>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7" name="Text Placeholder 10">
            <a:extLst>
              <a:ext uri="{FF2B5EF4-FFF2-40B4-BE49-F238E27FC236}">
                <a16:creationId xmlns:a16="http://schemas.microsoft.com/office/drawing/2014/main" id="{6EEB680F-8462-4DD8-317F-0F8280A1F55F}"/>
              </a:ext>
            </a:extLst>
          </p:cNvPr>
          <p:cNvSpPr>
            <a:spLocks noGrp="1"/>
          </p:cNvSpPr>
          <p:nvPr>
            <p:ph type="body" sz="quarter" idx="20"/>
          </p:nvPr>
        </p:nvSpPr>
        <p:spPr>
          <a:xfrm>
            <a:off x="628086"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8" name="Text Placeholder 10">
            <a:extLst>
              <a:ext uri="{FF2B5EF4-FFF2-40B4-BE49-F238E27FC236}">
                <a16:creationId xmlns:a16="http://schemas.microsoft.com/office/drawing/2014/main" id="{C5B6D5CB-12D2-EBE9-7D54-0AF06CE34D68}"/>
              </a:ext>
            </a:extLst>
          </p:cNvPr>
          <p:cNvSpPr>
            <a:spLocks noGrp="1"/>
          </p:cNvSpPr>
          <p:nvPr>
            <p:ph type="body" sz="quarter" idx="21"/>
          </p:nvPr>
        </p:nvSpPr>
        <p:spPr>
          <a:xfrm>
            <a:off x="3317242"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6006398" y="1196975"/>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0" name="Text Placeholder 10">
            <a:extLst>
              <a:ext uri="{FF2B5EF4-FFF2-40B4-BE49-F238E27FC236}">
                <a16:creationId xmlns:a16="http://schemas.microsoft.com/office/drawing/2014/main" id="{4BADBE71-B8CD-E501-8B3C-9029525DABE9}"/>
              </a:ext>
            </a:extLst>
          </p:cNvPr>
          <p:cNvSpPr>
            <a:spLocks noGrp="1"/>
          </p:cNvSpPr>
          <p:nvPr>
            <p:ph type="body" sz="quarter" idx="23"/>
          </p:nvPr>
        </p:nvSpPr>
        <p:spPr>
          <a:xfrm>
            <a:off x="6006398"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196975"/>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456AE488-5804-6E38-4C8C-FCAF77C64409}"/>
              </a:ext>
            </a:extLst>
          </p:cNvPr>
          <p:cNvSpPr>
            <a:spLocks noGrp="1"/>
          </p:cNvSpPr>
          <p:nvPr>
            <p:ph type="body" sz="quarter" idx="13" hasCustomPrompt="1"/>
          </p:nvPr>
        </p:nvSpPr>
        <p:spPr>
          <a:xfrm>
            <a:off x="628650" y="5873285"/>
            <a:ext cx="7886700" cy="27034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23909486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3317242" y="1196975"/>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7" name="Text Placeholder 10">
            <a:extLst>
              <a:ext uri="{FF2B5EF4-FFF2-40B4-BE49-F238E27FC236}">
                <a16:creationId xmlns:a16="http://schemas.microsoft.com/office/drawing/2014/main" id="{6EEB680F-8462-4DD8-317F-0F8280A1F55F}"/>
              </a:ext>
            </a:extLst>
          </p:cNvPr>
          <p:cNvSpPr>
            <a:spLocks noGrp="1"/>
          </p:cNvSpPr>
          <p:nvPr>
            <p:ph type="body" sz="quarter" idx="20"/>
          </p:nvPr>
        </p:nvSpPr>
        <p:spPr>
          <a:xfrm>
            <a:off x="628086"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8" name="Text Placeholder 10">
            <a:extLst>
              <a:ext uri="{FF2B5EF4-FFF2-40B4-BE49-F238E27FC236}">
                <a16:creationId xmlns:a16="http://schemas.microsoft.com/office/drawing/2014/main" id="{C5B6D5CB-12D2-EBE9-7D54-0AF06CE34D68}"/>
              </a:ext>
            </a:extLst>
          </p:cNvPr>
          <p:cNvSpPr>
            <a:spLocks noGrp="1"/>
          </p:cNvSpPr>
          <p:nvPr>
            <p:ph type="body" sz="quarter" idx="21"/>
          </p:nvPr>
        </p:nvSpPr>
        <p:spPr>
          <a:xfrm>
            <a:off x="3317242"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6006398" y="1196975"/>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0" name="Text Placeholder 10">
            <a:extLst>
              <a:ext uri="{FF2B5EF4-FFF2-40B4-BE49-F238E27FC236}">
                <a16:creationId xmlns:a16="http://schemas.microsoft.com/office/drawing/2014/main" id="{4BADBE71-B8CD-E501-8B3C-9029525DABE9}"/>
              </a:ext>
            </a:extLst>
          </p:cNvPr>
          <p:cNvSpPr>
            <a:spLocks noGrp="1"/>
          </p:cNvSpPr>
          <p:nvPr>
            <p:ph type="body" sz="quarter" idx="23"/>
          </p:nvPr>
        </p:nvSpPr>
        <p:spPr>
          <a:xfrm>
            <a:off x="6006398"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196975"/>
            <a:ext cx="2509516" cy="2232025"/>
          </a:xfrm>
          <a:solidFill>
            <a:schemeClr val="accent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456AE488-5804-6E38-4C8C-FCAF77C64409}"/>
              </a:ext>
            </a:extLst>
          </p:cNvPr>
          <p:cNvSpPr>
            <a:spLocks noGrp="1"/>
          </p:cNvSpPr>
          <p:nvPr>
            <p:ph type="body" sz="quarter" idx="13" hasCustomPrompt="1"/>
          </p:nvPr>
        </p:nvSpPr>
        <p:spPr>
          <a:xfrm>
            <a:off x="628650" y="5873285"/>
            <a:ext cx="7886700" cy="27034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31733582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 Item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2657043"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7" name="Text Placeholder 10">
            <a:extLst>
              <a:ext uri="{FF2B5EF4-FFF2-40B4-BE49-F238E27FC236}">
                <a16:creationId xmlns:a16="http://schemas.microsoft.com/office/drawing/2014/main" id="{6EEB680F-8462-4DD8-317F-0F8280A1F55F}"/>
              </a:ext>
            </a:extLst>
          </p:cNvPr>
          <p:cNvSpPr>
            <a:spLocks noGrp="1"/>
          </p:cNvSpPr>
          <p:nvPr>
            <p:ph type="body" sz="quarter" idx="20"/>
          </p:nvPr>
        </p:nvSpPr>
        <p:spPr>
          <a:xfrm>
            <a:off x="628086"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8" name="Text Placeholder 10">
            <a:extLst>
              <a:ext uri="{FF2B5EF4-FFF2-40B4-BE49-F238E27FC236}">
                <a16:creationId xmlns:a16="http://schemas.microsoft.com/office/drawing/2014/main" id="{C5B6D5CB-12D2-EBE9-7D54-0AF06CE34D68}"/>
              </a:ext>
            </a:extLst>
          </p:cNvPr>
          <p:cNvSpPr>
            <a:spLocks noGrp="1"/>
          </p:cNvSpPr>
          <p:nvPr>
            <p:ph type="body" sz="quarter" idx="21"/>
          </p:nvPr>
        </p:nvSpPr>
        <p:spPr>
          <a:xfrm>
            <a:off x="2657419"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4686564"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0" name="Text Placeholder 10">
            <a:extLst>
              <a:ext uri="{FF2B5EF4-FFF2-40B4-BE49-F238E27FC236}">
                <a16:creationId xmlns:a16="http://schemas.microsoft.com/office/drawing/2014/main" id="{4BADBE71-B8CD-E501-8B3C-9029525DABE9}"/>
              </a:ext>
            </a:extLst>
          </p:cNvPr>
          <p:cNvSpPr>
            <a:spLocks noGrp="1"/>
          </p:cNvSpPr>
          <p:nvPr>
            <p:ph type="body" sz="quarter" idx="23"/>
          </p:nvPr>
        </p:nvSpPr>
        <p:spPr>
          <a:xfrm>
            <a:off x="4686752"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196975"/>
            <a:ext cx="1828800" cy="2232025"/>
          </a:xfrm>
          <a:solidFill>
            <a:schemeClr val="accent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456AE488-5804-6E38-4C8C-FCAF77C64409}"/>
              </a:ext>
            </a:extLst>
          </p:cNvPr>
          <p:cNvSpPr>
            <a:spLocks noGrp="1"/>
          </p:cNvSpPr>
          <p:nvPr>
            <p:ph type="body" sz="quarter" idx="13" hasCustomPrompt="1"/>
          </p:nvPr>
        </p:nvSpPr>
        <p:spPr>
          <a:xfrm>
            <a:off x="628650" y="5873285"/>
            <a:ext cx="7886700" cy="270340"/>
          </a:xfrm>
        </p:spPr>
        <p:txBody>
          <a:bodyPr/>
          <a:lstStyle>
            <a:lvl1pPr>
              <a:defRPr sz="800"/>
            </a:lvl1pPr>
          </a:lstStyle>
          <a:p>
            <a:pPr lvl="0"/>
            <a:r>
              <a:rPr lang="en-US" dirty="0"/>
              <a:t>Click to edit Master text styles. Disclosures. Arial 8pt. Black text</a:t>
            </a:r>
          </a:p>
        </p:txBody>
      </p:sp>
      <p:sp>
        <p:nvSpPr>
          <p:cNvPr id="3" name="Text Placeholder 10">
            <a:extLst>
              <a:ext uri="{FF2B5EF4-FFF2-40B4-BE49-F238E27FC236}">
                <a16:creationId xmlns:a16="http://schemas.microsoft.com/office/drawing/2014/main" id="{966B8140-8096-1C5B-8F0D-52B887CB76A5}"/>
              </a:ext>
            </a:extLst>
          </p:cNvPr>
          <p:cNvSpPr>
            <a:spLocks noGrp="1"/>
          </p:cNvSpPr>
          <p:nvPr>
            <p:ph type="body" sz="quarter" idx="25"/>
          </p:nvPr>
        </p:nvSpPr>
        <p:spPr>
          <a:xfrm>
            <a:off x="6716085"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4" name="Text Placeholder 10">
            <a:extLst>
              <a:ext uri="{FF2B5EF4-FFF2-40B4-BE49-F238E27FC236}">
                <a16:creationId xmlns:a16="http://schemas.microsoft.com/office/drawing/2014/main" id="{8831924D-E141-F0BC-AEC0-03DBBEC34EFE}"/>
              </a:ext>
            </a:extLst>
          </p:cNvPr>
          <p:cNvSpPr>
            <a:spLocks noGrp="1"/>
          </p:cNvSpPr>
          <p:nvPr>
            <p:ph type="body" sz="quarter" idx="26"/>
          </p:nvPr>
        </p:nvSpPr>
        <p:spPr>
          <a:xfrm>
            <a:off x="6716085"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72896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D3C808-66D8-7362-0D1A-283AFA643014}"/>
              </a:ext>
            </a:extLst>
          </p:cNvPr>
          <p:cNvSpPr>
            <a:spLocks noGrp="1"/>
          </p:cNvSpPr>
          <p:nvPr>
            <p:ph type="title"/>
          </p:nvPr>
        </p:nvSpPr>
        <p:spPr>
          <a:xfrm>
            <a:off x="628650" y="497629"/>
            <a:ext cx="7886700" cy="407212"/>
          </a:xfrm>
          <a:prstGeom prst="rect">
            <a:avLst/>
          </a:prstGeom>
        </p:spPr>
        <p:txBody>
          <a:bodyPr/>
          <a:lstStyle>
            <a:lvl1pPr>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94047F6E-B9A5-88AE-BD48-D5FF911A08EB}"/>
              </a:ext>
            </a:extLst>
          </p:cNvPr>
          <p:cNvSpPr>
            <a:spLocks noGrp="1"/>
          </p:cNvSpPr>
          <p:nvPr>
            <p:ph idx="1" hasCustomPrompt="1"/>
          </p:nvPr>
        </p:nvSpPr>
        <p:spPr>
          <a:xfrm>
            <a:off x="2599477" y="1608032"/>
            <a:ext cx="5906343" cy="1820863"/>
          </a:xfrm>
          <a:prstGeom prst="rect">
            <a:avLst/>
          </a:prstGeom>
        </p:spPr>
        <p:txBody>
          <a:bodyPr vert="horz" lIns="91440" tIns="45720" rIns="91440" bIns="45720" rtlCol="0">
            <a:noAutofit/>
          </a:bodyPr>
          <a:lstStyle>
            <a:lvl2pPr>
              <a:defRPr sz="1200"/>
            </a:lvl2pPr>
          </a:lstStyle>
          <a:p>
            <a:pPr lvl="1"/>
            <a:r>
              <a:rPr lang="en-US" dirty="0"/>
              <a:t>Second level</a:t>
            </a:r>
          </a:p>
        </p:txBody>
      </p:sp>
      <p:sp>
        <p:nvSpPr>
          <p:cNvPr id="11" name="Slide Number Placeholder 10">
            <a:extLst>
              <a:ext uri="{FF2B5EF4-FFF2-40B4-BE49-F238E27FC236}">
                <a16:creationId xmlns:a16="http://schemas.microsoft.com/office/drawing/2014/main" id="{F2FA4892-2804-3061-8CF5-5C0EEDF2395F}"/>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3" name="Text Placeholder 10">
            <a:extLst>
              <a:ext uri="{FF2B5EF4-FFF2-40B4-BE49-F238E27FC236}">
                <a16:creationId xmlns:a16="http://schemas.microsoft.com/office/drawing/2014/main" id="{DF40DE3D-8740-4510-5F53-E6D545624F0D}"/>
              </a:ext>
            </a:extLst>
          </p:cNvPr>
          <p:cNvSpPr>
            <a:spLocks noGrp="1"/>
          </p:cNvSpPr>
          <p:nvPr>
            <p:ph type="body" sz="quarter" idx="15" hasCustomPrompt="1"/>
          </p:nvPr>
        </p:nvSpPr>
        <p:spPr>
          <a:xfrm>
            <a:off x="627522" y="3556644"/>
            <a:ext cx="4010022"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600"/>
              </a:spcAft>
              <a:defRPr/>
            </a:lvl2pPr>
            <a:lvl3pPr marL="171450" indent="-171450">
              <a:spcBef>
                <a:spcPts val="0"/>
              </a:spcBef>
              <a:spcAft>
                <a:spcPts val="0"/>
              </a:spcAft>
              <a:buFont typeface="Arial" panose="020B0604020202020204" pitchFamily="34" charset="0"/>
              <a:buChar char="•"/>
              <a:defRPr sz="1100"/>
            </a:lvl3pPr>
          </a:lstStyle>
          <a:p>
            <a:pPr lvl="1"/>
            <a:r>
              <a:rPr lang="en-US" dirty="0"/>
              <a:t>Second level</a:t>
            </a:r>
          </a:p>
          <a:p>
            <a:pPr lvl="2"/>
            <a:r>
              <a:rPr lang="en-US" dirty="0"/>
              <a:t>Third level</a:t>
            </a:r>
          </a:p>
        </p:txBody>
      </p:sp>
      <p:sp>
        <p:nvSpPr>
          <p:cNvPr id="14" name="Text Placeholder 10">
            <a:extLst>
              <a:ext uri="{FF2B5EF4-FFF2-40B4-BE49-F238E27FC236}">
                <a16:creationId xmlns:a16="http://schemas.microsoft.com/office/drawing/2014/main" id="{437F4730-AC09-22E0-4926-C95BB1B5B1B7}"/>
              </a:ext>
            </a:extLst>
          </p:cNvPr>
          <p:cNvSpPr>
            <a:spLocks noGrp="1"/>
          </p:cNvSpPr>
          <p:nvPr>
            <p:ph type="body" sz="quarter" idx="16" hasCustomPrompt="1"/>
          </p:nvPr>
        </p:nvSpPr>
        <p:spPr>
          <a:xfrm>
            <a:off x="4714871" y="3556644"/>
            <a:ext cx="379095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defRPr/>
            </a:lvl2pPr>
            <a:lvl3pPr marL="171450" indent="-171450">
              <a:spcBef>
                <a:spcPts val="0"/>
              </a:spcBef>
              <a:spcAft>
                <a:spcPts val="0"/>
              </a:spcAft>
              <a:buFont typeface="Arial" panose="020B0604020202020204" pitchFamily="34" charset="0"/>
              <a:buChar char="•"/>
              <a:defRPr sz="1100"/>
            </a:lvl3pPr>
          </a:lstStyle>
          <a:p>
            <a:pPr lvl="1"/>
            <a:r>
              <a:rPr lang="en-US" dirty="0"/>
              <a:t>Second level</a:t>
            </a:r>
          </a:p>
          <a:p>
            <a:pPr lvl="2"/>
            <a:r>
              <a:rPr lang="en-US" dirty="0"/>
              <a:t>Third level</a:t>
            </a:r>
          </a:p>
        </p:txBody>
      </p:sp>
      <p:sp>
        <p:nvSpPr>
          <p:cNvPr id="17" name="Picture Placeholder 15">
            <a:extLst>
              <a:ext uri="{FF2B5EF4-FFF2-40B4-BE49-F238E27FC236}">
                <a16:creationId xmlns:a16="http://schemas.microsoft.com/office/drawing/2014/main" id="{C4B397F6-D30A-6F72-DE02-CA2B211C6A17}"/>
              </a:ext>
            </a:extLst>
          </p:cNvPr>
          <p:cNvSpPr>
            <a:spLocks noGrp="1"/>
          </p:cNvSpPr>
          <p:nvPr>
            <p:ph type="pic" sz="quarter" idx="17"/>
          </p:nvPr>
        </p:nvSpPr>
        <p:spPr>
          <a:xfrm>
            <a:off x="627063" y="1608138"/>
            <a:ext cx="1820862" cy="1820862"/>
          </a:xfrm>
          <a:solidFill>
            <a:schemeClr val="bg2"/>
          </a:solidFill>
        </p:spPr>
        <p:txBody>
          <a:bodyPr/>
          <a:lstStyle/>
          <a:p>
            <a:r>
              <a:rPr lang="en-US"/>
              <a:t>Click icon to add picture</a:t>
            </a:r>
          </a:p>
        </p:txBody>
      </p:sp>
      <p:sp>
        <p:nvSpPr>
          <p:cNvPr id="19" name="Text Placeholder 2">
            <a:extLst>
              <a:ext uri="{FF2B5EF4-FFF2-40B4-BE49-F238E27FC236}">
                <a16:creationId xmlns:a16="http://schemas.microsoft.com/office/drawing/2014/main" id="{8F191AB1-6C3F-0FF6-6FC1-435FAF0E570F}"/>
              </a:ext>
            </a:extLst>
          </p:cNvPr>
          <p:cNvSpPr>
            <a:spLocks noGrp="1"/>
          </p:cNvSpPr>
          <p:nvPr>
            <p:ph idx="18" hasCustomPrompt="1"/>
          </p:nvPr>
        </p:nvSpPr>
        <p:spPr>
          <a:xfrm>
            <a:off x="627063" y="1006396"/>
            <a:ext cx="7886700" cy="407212"/>
          </a:xfrm>
          <a:prstGeom prst="rect">
            <a:avLst/>
          </a:prstGeom>
        </p:spPr>
        <p:txBody>
          <a:bodyPr vert="horz" lIns="91440" tIns="45720" rIns="91440" bIns="45720" rtlCol="0">
            <a:noAutofit/>
          </a:bodyPr>
          <a:lstStyle>
            <a:lvl2pPr>
              <a:defRPr sz="2000"/>
            </a:lvl2pPr>
          </a:lstStyle>
          <a:p>
            <a:pPr lvl="1"/>
            <a:r>
              <a:rPr lang="en-US" dirty="0"/>
              <a:t>Second level</a:t>
            </a:r>
          </a:p>
        </p:txBody>
      </p:sp>
    </p:spTree>
    <p:extLst>
      <p:ext uri="{BB962C8B-B14F-4D97-AF65-F5344CB8AC3E}">
        <p14:creationId xmlns:p14="http://schemas.microsoft.com/office/powerpoint/2010/main" val="1880890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2657043"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7" name="Text Placeholder 10">
            <a:extLst>
              <a:ext uri="{FF2B5EF4-FFF2-40B4-BE49-F238E27FC236}">
                <a16:creationId xmlns:a16="http://schemas.microsoft.com/office/drawing/2014/main" id="{6EEB680F-8462-4DD8-317F-0F8280A1F55F}"/>
              </a:ext>
            </a:extLst>
          </p:cNvPr>
          <p:cNvSpPr>
            <a:spLocks noGrp="1"/>
          </p:cNvSpPr>
          <p:nvPr>
            <p:ph type="body" sz="quarter" idx="20"/>
          </p:nvPr>
        </p:nvSpPr>
        <p:spPr>
          <a:xfrm>
            <a:off x="628086"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8" name="Text Placeholder 10">
            <a:extLst>
              <a:ext uri="{FF2B5EF4-FFF2-40B4-BE49-F238E27FC236}">
                <a16:creationId xmlns:a16="http://schemas.microsoft.com/office/drawing/2014/main" id="{C5B6D5CB-12D2-EBE9-7D54-0AF06CE34D68}"/>
              </a:ext>
            </a:extLst>
          </p:cNvPr>
          <p:cNvSpPr>
            <a:spLocks noGrp="1"/>
          </p:cNvSpPr>
          <p:nvPr>
            <p:ph type="body" sz="quarter" idx="21"/>
          </p:nvPr>
        </p:nvSpPr>
        <p:spPr>
          <a:xfrm>
            <a:off x="2657419"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4686564"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0" name="Text Placeholder 10">
            <a:extLst>
              <a:ext uri="{FF2B5EF4-FFF2-40B4-BE49-F238E27FC236}">
                <a16:creationId xmlns:a16="http://schemas.microsoft.com/office/drawing/2014/main" id="{4BADBE71-B8CD-E501-8B3C-9029525DABE9}"/>
              </a:ext>
            </a:extLst>
          </p:cNvPr>
          <p:cNvSpPr>
            <a:spLocks noGrp="1"/>
          </p:cNvSpPr>
          <p:nvPr>
            <p:ph type="body" sz="quarter" idx="23"/>
          </p:nvPr>
        </p:nvSpPr>
        <p:spPr>
          <a:xfrm>
            <a:off x="4686752"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456AE488-5804-6E38-4C8C-FCAF77C64409}"/>
              </a:ext>
            </a:extLst>
          </p:cNvPr>
          <p:cNvSpPr>
            <a:spLocks noGrp="1"/>
          </p:cNvSpPr>
          <p:nvPr>
            <p:ph type="body" sz="quarter" idx="13" hasCustomPrompt="1"/>
          </p:nvPr>
        </p:nvSpPr>
        <p:spPr>
          <a:xfrm>
            <a:off x="628650" y="5873285"/>
            <a:ext cx="7886700" cy="270340"/>
          </a:xfrm>
        </p:spPr>
        <p:txBody>
          <a:bodyPr/>
          <a:lstStyle>
            <a:lvl1pPr>
              <a:defRPr sz="800"/>
            </a:lvl1pPr>
          </a:lstStyle>
          <a:p>
            <a:pPr lvl="0"/>
            <a:r>
              <a:rPr lang="en-US" dirty="0"/>
              <a:t>Click to edit Master text styles. Disclosures. Arial 8pt. Black text</a:t>
            </a:r>
          </a:p>
        </p:txBody>
      </p:sp>
      <p:sp>
        <p:nvSpPr>
          <p:cNvPr id="3" name="Text Placeholder 10">
            <a:extLst>
              <a:ext uri="{FF2B5EF4-FFF2-40B4-BE49-F238E27FC236}">
                <a16:creationId xmlns:a16="http://schemas.microsoft.com/office/drawing/2014/main" id="{966B8140-8096-1C5B-8F0D-52B887CB76A5}"/>
              </a:ext>
            </a:extLst>
          </p:cNvPr>
          <p:cNvSpPr>
            <a:spLocks noGrp="1"/>
          </p:cNvSpPr>
          <p:nvPr>
            <p:ph type="body" sz="quarter" idx="25"/>
          </p:nvPr>
        </p:nvSpPr>
        <p:spPr>
          <a:xfrm>
            <a:off x="6716085"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4" name="Text Placeholder 10">
            <a:extLst>
              <a:ext uri="{FF2B5EF4-FFF2-40B4-BE49-F238E27FC236}">
                <a16:creationId xmlns:a16="http://schemas.microsoft.com/office/drawing/2014/main" id="{8831924D-E141-F0BC-AEC0-03DBBEC34EFE}"/>
              </a:ext>
            </a:extLst>
          </p:cNvPr>
          <p:cNvSpPr>
            <a:spLocks noGrp="1"/>
          </p:cNvSpPr>
          <p:nvPr>
            <p:ph type="body" sz="quarter" idx="26"/>
          </p:nvPr>
        </p:nvSpPr>
        <p:spPr>
          <a:xfrm>
            <a:off x="6716085"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97065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uble Chart - Paste">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0EFAF89D-902A-032D-1EFE-F2FCFD63F364}"/>
              </a:ext>
            </a:extLst>
          </p:cNvPr>
          <p:cNvSpPr>
            <a:spLocks noGrp="1"/>
          </p:cNvSpPr>
          <p:nvPr>
            <p:ph type="body" sz="quarter" idx="21"/>
          </p:nvPr>
        </p:nvSpPr>
        <p:spPr>
          <a:xfrm>
            <a:off x="4638646" y="1231023"/>
            <a:ext cx="3876703" cy="4025603"/>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Bef>
                <a:spcPts val="0"/>
              </a:spcBef>
              <a:spcAft>
                <a:spcPts val="0"/>
              </a:spcAft>
              <a:defRPr sz="1400" b="1"/>
            </a:lvl1pPr>
            <a:lvl2pPr algn="ctr">
              <a:spcBef>
                <a:spcPts val="0"/>
              </a:spcBef>
              <a:spcAft>
                <a:spcPts val="0"/>
              </a:spcAft>
              <a:defRPr sz="1100"/>
            </a:lvl2pPr>
          </a:lstStyle>
          <a:p>
            <a:pPr lvl="0"/>
            <a:r>
              <a:rPr lang="en-US"/>
              <a:t>Click to edit Master text styles</a:t>
            </a:r>
          </a:p>
          <a:p>
            <a:pPr lvl="1"/>
            <a:r>
              <a:rPr lang="en-US"/>
              <a:t>Second level</a:t>
            </a:r>
          </a:p>
        </p:txBody>
      </p:sp>
      <p:sp>
        <p:nvSpPr>
          <p:cNvPr id="3" name="Text Placeholder 10">
            <a:extLst>
              <a:ext uri="{FF2B5EF4-FFF2-40B4-BE49-F238E27FC236}">
                <a16:creationId xmlns:a16="http://schemas.microsoft.com/office/drawing/2014/main" id="{202E2D97-A22D-2314-2EDD-1CE96BC52D73}"/>
              </a:ext>
            </a:extLst>
          </p:cNvPr>
          <p:cNvSpPr>
            <a:spLocks noGrp="1"/>
          </p:cNvSpPr>
          <p:nvPr>
            <p:ph type="body" sz="quarter" idx="20"/>
          </p:nvPr>
        </p:nvSpPr>
        <p:spPr>
          <a:xfrm>
            <a:off x="580491" y="1231023"/>
            <a:ext cx="3876703" cy="4025603"/>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Bef>
                <a:spcPts val="0"/>
              </a:spcBef>
              <a:spcAft>
                <a:spcPts val="0"/>
              </a:spcAft>
              <a:defRPr sz="1400" b="1"/>
            </a:lvl1pPr>
            <a:lvl2pPr algn="ctr">
              <a:spcBef>
                <a:spcPts val="0"/>
              </a:spcBef>
              <a:spcAft>
                <a:spcPts val="0"/>
              </a:spcAft>
              <a:defRPr sz="1100"/>
            </a:lvl2pPr>
          </a:lstStyle>
          <a:p>
            <a:pPr lvl="0"/>
            <a:r>
              <a:rPr lang="en-US"/>
              <a:t>Click to edit Master text styles</a:t>
            </a:r>
          </a:p>
          <a:p>
            <a:pPr lvl="1"/>
            <a:r>
              <a:rPr lang="en-US"/>
              <a:t>Second level</a:t>
            </a:r>
          </a:p>
        </p:txBody>
      </p:sp>
      <p:sp>
        <p:nvSpPr>
          <p:cNvPr id="26" name="Picture Placeholder 22">
            <a:extLst>
              <a:ext uri="{FF2B5EF4-FFF2-40B4-BE49-F238E27FC236}">
                <a16:creationId xmlns:a16="http://schemas.microsoft.com/office/drawing/2014/main" id="{70C585F0-17B7-E159-BE82-679F7C7B23C0}"/>
              </a:ext>
            </a:extLst>
          </p:cNvPr>
          <p:cNvSpPr>
            <a:spLocks noGrp="1"/>
          </p:cNvSpPr>
          <p:nvPr>
            <p:ph type="pic" sz="quarter" idx="12"/>
          </p:nvPr>
        </p:nvSpPr>
        <p:spPr>
          <a:xfrm>
            <a:off x="659880" y="1946210"/>
            <a:ext cx="3717925" cy="2385728"/>
          </a:xfrm>
          <a:solidFill>
            <a:schemeClr val="bg1">
              <a:lumMod val="95000"/>
              <a:alpha val="26000"/>
            </a:schemeClr>
          </a:solidFill>
        </p:spPr>
        <p:txBody>
          <a:bodyPr/>
          <a:lstStyle/>
          <a:p>
            <a:r>
              <a:rPr lang="en-US"/>
              <a:t>Click icon to add picture</a:t>
            </a:r>
          </a:p>
        </p:txBody>
      </p:sp>
      <p:sp>
        <p:nvSpPr>
          <p:cNvPr id="27" name="Picture Placeholder 22">
            <a:extLst>
              <a:ext uri="{FF2B5EF4-FFF2-40B4-BE49-F238E27FC236}">
                <a16:creationId xmlns:a16="http://schemas.microsoft.com/office/drawing/2014/main" id="{DFB7585E-08CE-DA56-BCF4-F18D77671B29}"/>
              </a:ext>
            </a:extLst>
          </p:cNvPr>
          <p:cNvSpPr>
            <a:spLocks noGrp="1"/>
          </p:cNvSpPr>
          <p:nvPr>
            <p:ph type="pic" sz="quarter" idx="13"/>
          </p:nvPr>
        </p:nvSpPr>
        <p:spPr>
          <a:xfrm>
            <a:off x="4718035" y="1946210"/>
            <a:ext cx="3717925" cy="2385728"/>
          </a:xfrm>
          <a:solidFill>
            <a:schemeClr val="bg1">
              <a:lumMod val="95000"/>
              <a:alpha val="26000"/>
            </a:schemeClr>
          </a:solidFill>
        </p:spPr>
        <p:txBody>
          <a:bodyPr/>
          <a:lstStyle/>
          <a:p>
            <a:r>
              <a:rPr lang="en-US"/>
              <a:t>Click icon to add picture</a:t>
            </a:r>
          </a:p>
        </p:txBody>
      </p:sp>
      <p:sp>
        <p:nvSpPr>
          <p:cNvPr id="33" name="Text Placeholder 32">
            <a:extLst>
              <a:ext uri="{FF2B5EF4-FFF2-40B4-BE49-F238E27FC236}">
                <a16:creationId xmlns:a16="http://schemas.microsoft.com/office/drawing/2014/main" id="{1A9E491D-CD5D-59C7-CA86-23B5D6CC9777}"/>
              </a:ext>
            </a:extLst>
          </p:cNvPr>
          <p:cNvSpPr>
            <a:spLocks noGrp="1"/>
          </p:cNvSpPr>
          <p:nvPr>
            <p:ph type="body" sz="quarter" idx="16" hasCustomPrompt="1"/>
          </p:nvPr>
        </p:nvSpPr>
        <p:spPr>
          <a:xfrm>
            <a:off x="659880" y="4432594"/>
            <a:ext cx="3717925" cy="704850"/>
          </a:xfrm>
        </p:spPr>
        <p:txBody>
          <a:bodyPr>
            <a:noAutofit/>
          </a:bodyPr>
          <a:lstStyle>
            <a:lvl3pPr marL="171450" indent="-171450">
              <a:spcBef>
                <a:spcPts val="0"/>
              </a:spcBef>
              <a:spcAft>
                <a:spcPts val="0"/>
              </a:spcAft>
              <a:buFont typeface="Arial" panose="020B0604020202020204" pitchFamily="34" charset="0"/>
              <a:buChar char="•"/>
              <a:defRPr sz="1000"/>
            </a:lvl3pPr>
          </a:lstStyle>
          <a:p>
            <a:pPr lvl="2"/>
            <a:r>
              <a:rPr lang="en-US" dirty="0"/>
              <a:t>Bullets to describe chart, Arial 10 pt</a:t>
            </a:r>
          </a:p>
        </p:txBody>
      </p:sp>
      <p:sp>
        <p:nvSpPr>
          <p:cNvPr id="34" name="Text Placeholder 32">
            <a:extLst>
              <a:ext uri="{FF2B5EF4-FFF2-40B4-BE49-F238E27FC236}">
                <a16:creationId xmlns:a16="http://schemas.microsoft.com/office/drawing/2014/main" id="{80D0CAE7-504C-B5BF-3E22-291C3FDB416F}"/>
              </a:ext>
            </a:extLst>
          </p:cNvPr>
          <p:cNvSpPr>
            <a:spLocks noGrp="1"/>
          </p:cNvSpPr>
          <p:nvPr>
            <p:ph type="body" sz="quarter" idx="17" hasCustomPrompt="1"/>
          </p:nvPr>
        </p:nvSpPr>
        <p:spPr>
          <a:xfrm>
            <a:off x="4766195" y="4445293"/>
            <a:ext cx="3717925" cy="704850"/>
          </a:xfrm>
        </p:spPr>
        <p:txBody>
          <a:bodyPr>
            <a:noAutofit/>
          </a:bodyPr>
          <a:lstStyle>
            <a:lvl3pPr marL="171450" indent="-171450">
              <a:spcBef>
                <a:spcPts val="0"/>
              </a:spcBef>
              <a:spcAft>
                <a:spcPts val="0"/>
              </a:spcAft>
              <a:buFont typeface="Arial" panose="020B0604020202020204" pitchFamily="34" charset="0"/>
              <a:buChar char="•"/>
              <a:defRPr sz="1000"/>
            </a:lvl3pPr>
          </a:lstStyle>
          <a:p>
            <a:pPr lvl="2"/>
            <a:r>
              <a:rPr lang="en-US" dirty="0"/>
              <a:t>Bullets to describe chart, Arial 10 pt</a:t>
            </a:r>
          </a:p>
        </p:txBody>
      </p:sp>
      <p:sp>
        <p:nvSpPr>
          <p:cNvPr id="9" name="Title 8">
            <a:extLst>
              <a:ext uri="{FF2B5EF4-FFF2-40B4-BE49-F238E27FC236}">
                <a16:creationId xmlns:a16="http://schemas.microsoft.com/office/drawing/2014/main" id="{90D4A83B-57E9-7023-59B1-4407E1FA845C}"/>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2" name="Slide Number Placeholder 11">
            <a:extLst>
              <a:ext uri="{FF2B5EF4-FFF2-40B4-BE49-F238E27FC236}">
                <a16:creationId xmlns:a16="http://schemas.microsoft.com/office/drawing/2014/main" id="{ECB84738-170E-5394-F2A0-30A8DA7F224C}"/>
              </a:ext>
            </a:extLst>
          </p:cNvPr>
          <p:cNvSpPr>
            <a:spLocks noGrp="1"/>
          </p:cNvSpPr>
          <p:nvPr>
            <p:ph type="sldNum" sz="quarter" idx="18"/>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5BE0A3B7-7592-51D2-ACE8-1249E53E1EA9}"/>
              </a:ext>
            </a:extLst>
          </p:cNvPr>
          <p:cNvSpPr>
            <a:spLocks noGrp="1"/>
          </p:cNvSpPr>
          <p:nvPr>
            <p:ph type="body" sz="quarter" idx="19" hasCustomPrompt="1"/>
          </p:nvPr>
        </p:nvSpPr>
        <p:spPr>
          <a:xfrm>
            <a:off x="628650" y="5479914"/>
            <a:ext cx="7886700" cy="663711"/>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2028398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Large Chart Option 1">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02E2D97-A22D-2314-2EDD-1CE96BC52D73}"/>
              </a:ext>
            </a:extLst>
          </p:cNvPr>
          <p:cNvSpPr>
            <a:spLocks noGrp="1"/>
          </p:cNvSpPr>
          <p:nvPr>
            <p:ph type="body" sz="quarter" idx="20"/>
          </p:nvPr>
        </p:nvSpPr>
        <p:spPr>
          <a:xfrm>
            <a:off x="580491" y="1231023"/>
            <a:ext cx="7934858" cy="4025603"/>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Bef>
                <a:spcPts val="0"/>
              </a:spcBef>
              <a:spcAft>
                <a:spcPts val="0"/>
              </a:spcAft>
              <a:defRPr sz="1400" b="1"/>
            </a:lvl1pPr>
            <a:lvl2pPr algn="ctr">
              <a:spcBef>
                <a:spcPts val="0"/>
              </a:spcBef>
              <a:spcAft>
                <a:spcPts val="0"/>
              </a:spcAft>
              <a:defRPr sz="11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1A9E491D-CD5D-59C7-CA86-23B5D6CC9777}"/>
              </a:ext>
            </a:extLst>
          </p:cNvPr>
          <p:cNvSpPr>
            <a:spLocks noGrp="1"/>
          </p:cNvSpPr>
          <p:nvPr>
            <p:ph type="body" sz="quarter" idx="16" hasCustomPrompt="1"/>
          </p:nvPr>
        </p:nvSpPr>
        <p:spPr>
          <a:xfrm>
            <a:off x="659880" y="4533250"/>
            <a:ext cx="7750695" cy="604193"/>
          </a:xfrm>
        </p:spPr>
        <p:txBody>
          <a:bodyPr>
            <a:noAutofit/>
          </a:bodyPr>
          <a:lstStyle>
            <a:lvl3pPr marL="171450" indent="-171450">
              <a:spcBef>
                <a:spcPts val="0"/>
              </a:spcBef>
              <a:spcAft>
                <a:spcPts val="0"/>
              </a:spcAft>
              <a:buFont typeface="Arial" panose="020B0604020202020204" pitchFamily="34" charset="0"/>
              <a:buChar char="•"/>
              <a:defRPr sz="1000"/>
            </a:lvl3pPr>
          </a:lstStyle>
          <a:p>
            <a:pPr lvl="2"/>
            <a:r>
              <a:rPr lang="en-US" dirty="0"/>
              <a:t>Bullets to describe chart, Arial 10 pt</a:t>
            </a:r>
          </a:p>
        </p:txBody>
      </p:sp>
      <p:sp>
        <p:nvSpPr>
          <p:cNvPr id="9" name="Title 8">
            <a:extLst>
              <a:ext uri="{FF2B5EF4-FFF2-40B4-BE49-F238E27FC236}">
                <a16:creationId xmlns:a16="http://schemas.microsoft.com/office/drawing/2014/main" id="{90D4A83B-57E9-7023-59B1-4407E1FA845C}"/>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2" name="Slide Number Placeholder 11">
            <a:extLst>
              <a:ext uri="{FF2B5EF4-FFF2-40B4-BE49-F238E27FC236}">
                <a16:creationId xmlns:a16="http://schemas.microsoft.com/office/drawing/2014/main" id="{ECB84738-170E-5394-F2A0-30A8DA7F224C}"/>
              </a:ext>
            </a:extLst>
          </p:cNvPr>
          <p:cNvSpPr>
            <a:spLocks noGrp="1"/>
          </p:cNvSpPr>
          <p:nvPr>
            <p:ph type="sldNum" sz="quarter" idx="18"/>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5BE0A3B7-7592-51D2-ACE8-1249E53E1EA9}"/>
              </a:ext>
            </a:extLst>
          </p:cNvPr>
          <p:cNvSpPr>
            <a:spLocks noGrp="1"/>
          </p:cNvSpPr>
          <p:nvPr>
            <p:ph type="body" sz="quarter" idx="19" hasCustomPrompt="1"/>
          </p:nvPr>
        </p:nvSpPr>
        <p:spPr>
          <a:xfrm>
            <a:off x="628650" y="5479914"/>
            <a:ext cx="7886700" cy="663711"/>
          </a:xfrm>
        </p:spPr>
        <p:txBody>
          <a:bodyPr/>
          <a:lstStyle>
            <a:lvl1pPr>
              <a:defRPr sz="800"/>
            </a:lvl1pPr>
          </a:lstStyle>
          <a:p>
            <a:pPr lvl="0"/>
            <a:r>
              <a:rPr lang="en-US" dirty="0"/>
              <a:t>Click to edit Master text styles. Disclosures. Arial 8pt. Black text</a:t>
            </a:r>
          </a:p>
        </p:txBody>
      </p:sp>
      <p:sp>
        <p:nvSpPr>
          <p:cNvPr id="6" name="Picture Placeholder 5">
            <a:extLst>
              <a:ext uri="{FF2B5EF4-FFF2-40B4-BE49-F238E27FC236}">
                <a16:creationId xmlns:a16="http://schemas.microsoft.com/office/drawing/2014/main" id="{D215413C-A2E8-CE08-15F6-3AD55AE786F1}"/>
              </a:ext>
            </a:extLst>
          </p:cNvPr>
          <p:cNvSpPr>
            <a:spLocks noGrp="1"/>
          </p:cNvSpPr>
          <p:nvPr>
            <p:ph type="pic" sz="quarter" idx="21"/>
          </p:nvPr>
        </p:nvSpPr>
        <p:spPr>
          <a:xfrm>
            <a:off x="659880" y="1924050"/>
            <a:ext cx="7750695" cy="2508544"/>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30807098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ingle Large Chart with bullets">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02E2D97-A22D-2314-2EDD-1CE96BC52D73}"/>
              </a:ext>
            </a:extLst>
          </p:cNvPr>
          <p:cNvSpPr>
            <a:spLocks noGrp="1"/>
          </p:cNvSpPr>
          <p:nvPr>
            <p:ph type="body" sz="quarter" idx="20"/>
          </p:nvPr>
        </p:nvSpPr>
        <p:spPr>
          <a:xfrm>
            <a:off x="580491" y="1231023"/>
            <a:ext cx="7934858" cy="4025603"/>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Bef>
                <a:spcPts val="0"/>
              </a:spcBef>
              <a:spcAft>
                <a:spcPts val="0"/>
              </a:spcAft>
              <a:defRPr sz="1400" b="1"/>
            </a:lvl1pPr>
            <a:lvl2pPr algn="ctr">
              <a:spcBef>
                <a:spcPts val="0"/>
              </a:spcBef>
              <a:spcAft>
                <a:spcPts val="0"/>
              </a:spcAft>
              <a:defRPr sz="12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1A9E491D-CD5D-59C7-CA86-23B5D6CC9777}"/>
              </a:ext>
            </a:extLst>
          </p:cNvPr>
          <p:cNvSpPr>
            <a:spLocks noGrp="1"/>
          </p:cNvSpPr>
          <p:nvPr>
            <p:ph type="body" sz="quarter" idx="16" hasCustomPrompt="1"/>
          </p:nvPr>
        </p:nvSpPr>
        <p:spPr>
          <a:xfrm>
            <a:off x="5613414" y="1924049"/>
            <a:ext cx="2797161" cy="3213395"/>
          </a:xfrm>
        </p:spPr>
        <p:txBody>
          <a:bodyPr>
            <a:noAutofit/>
          </a:bodyPr>
          <a:lstStyle>
            <a:lvl3pPr marL="171450" indent="-171450">
              <a:buFont typeface="Arial" panose="020B0604020202020204" pitchFamily="34" charset="0"/>
              <a:buChar char="•"/>
              <a:defRPr sz="1000"/>
            </a:lvl3pPr>
          </a:lstStyle>
          <a:p>
            <a:pPr lvl="2"/>
            <a:r>
              <a:rPr lang="en-US" dirty="0"/>
              <a:t>Bullets to describe chart, Arial 10 pt</a:t>
            </a:r>
          </a:p>
        </p:txBody>
      </p:sp>
      <p:sp>
        <p:nvSpPr>
          <p:cNvPr id="9" name="Title 8">
            <a:extLst>
              <a:ext uri="{FF2B5EF4-FFF2-40B4-BE49-F238E27FC236}">
                <a16:creationId xmlns:a16="http://schemas.microsoft.com/office/drawing/2014/main" id="{90D4A83B-57E9-7023-59B1-4407E1FA845C}"/>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2" name="Slide Number Placeholder 11">
            <a:extLst>
              <a:ext uri="{FF2B5EF4-FFF2-40B4-BE49-F238E27FC236}">
                <a16:creationId xmlns:a16="http://schemas.microsoft.com/office/drawing/2014/main" id="{ECB84738-170E-5394-F2A0-30A8DA7F224C}"/>
              </a:ext>
            </a:extLst>
          </p:cNvPr>
          <p:cNvSpPr>
            <a:spLocks noGrp="1"/>
          </p:cNvSpPr>
          <p:nvPr>
            <p:ph type="sldNum" sz="quarter" idx="18"/>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5BE0A3B7-7592-51D2-ACE8-1249E53E1EA9}"/>
              </a:ext>
            </a:extLst>
          </p:cNvPr>
          <p:cNvSpPr>
            <a:spLocks noGrp="1"/>
          </p:cNvSpPr>
          <p:nvPr>
            <p:ph type="body" sz="quarter" idx="19" hasCustomPrompt="1"/>
          </p:nvPr>
        </p:nvSpPr>
        <p:spPr>
          <a:xfrm>
            <a:off x="628650" y="5479914"/>
            <a:ext cx="7886700" cy="663711"/>
          </a:xfrm>
        </p:spPr>
        <p:txBody>
          <a:bodyPr/>
          <a:lstStyle>
            <a:lvl1pPr>
              <a:defRPr sz="800"/>
            </a:lvl1pPr>
          </a:lstStyle>
          <a:p>
            <a:pPr lvl="0"/>
            <a:r>
              <a:rPr lang="en-US" dirty="0"/>
              <a:t>Click to edit Master text styles. Disclosures. Arial 8pt. Black text</a:t>
            </a:r>
          </a:p>
        </p:txBody>
      </p:sp>
      <p:sp>
        <p:nvSpPr>
          <p:cNvPr id="6" name="Picture Placeholder 5">
            <a:extLst>
              <a:ext uri="{FF2B5EF4-FFF2-40B4-BE49-F238E27FC236}">
                <a16:creationId xmlns:a16="http://schemas.microsoft.com/office/drawing/2014/main" id="{D215413C-A2E8-CE08-15F6-3AD55AE786F1}"/>
              </a:ext>
            </a:extLst>
          </p:cNvPr>
          <p:cNvSpPr>
            <a:spLocks noGrp="1"/>
          </p:cNvSpPr>
          <p:nvPr>
            <p:ph type="pic" sz="quarter" idx="21"/>
          </p:nvPr>
        </p:nvSpPr>
        <p:spPr>
          <a:xfrm>
            <a:off x="659880" y="1924049"/>
            <a:ext cx="4874145" cy="3213393"/>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1841431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ck-up 1">
    <p:spTree>
      <p:nvGrpSpPr>
        <p:cNvPr id="1" name=""/>
        <p:cNvGrpSpPr/>
        <p:nvPr/>
      </p:nvGrpSpPr>
      <p:grpSpPr>
        <a:xfrm>
          <a:off x="0" y="0"/>
          <a:ext cx="0" cy="0"/>
          <a:chOff x="0" y="0"/>
          <a:chExt cx="0" cy="0"/>
        </a:xfrm>
      </p:grpSpPr>
      <p:sp>
        <p:nvSpPr>
          <p:cNvPr id="2" name="Rounded Rectangle 84">
            <a:extLst>
              <a:ext uri="{FF2B5EF4-FFF2-40B4-BE49-F238E27FC236}">
                <a16:creationId xmlns:a16="http://schemas.microsoft.com/office/drawing/2014/main" id="{6E1F292C-6EBA-A2E7-1170-B21BAEEDB162}"/>
              </a:ext>
            </a:extLst>
          </p:cNvPr>
          <p:cNvSpPr/>
          <p:nvPr userDrawn="1"/>
        </p:nvSpPr>
        <p:spPr>
          <a:xfrm>
            <a:off x="2" y="1424862"/>
            <a:ext cx="9143998" cy="510618"/>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pic>
        <p:nvPicPr>
          <p:cNvPr id="4" name="Picture 3" descr="A clipboard with a white sheet of paper&#10;&#10;Description automatically generated">
            <a:extLst>
              <a:ext uri="{FF2B5EF4-FFF2-40B4-BE49-F238E27FC236}">
                <a16:creationId xmlns:a16="http://schemas.microsoft.com/office/drawing/2014/main" id="{72FBFA97-F0C1-8500-C4BB-7FA35DD5C6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80000">
            <a:off x="4228045" y="678624"/>
            <a:ext cx="5361204" cy="5361204"/>
          </a:xfrm>
          <a:prstGeom prst="rect">
            <a:avLst/>
          </a:prstGeom>
          <a:effectLst>
            <a:outerShdw blurRad="50800" dist="38100" dir="2700000" algn="tl" rotWithShape="0">
              <a:prstClr val="black">
                <a:alpha val="40000"/>
              </a:prstClr>
            </a:outerShdw>
          </a:effectLst>
        </p:spPr>
      </p:pic>
      <p:sp>
        <p:nvSpPr>
          <p:cNvPr id="8" name="Text Placeholder 25">
            <a:extLst>
              <a:ext uri="{FF2B5EF4-FFF2-40B4-BE49-F238E27FC236}">
                <a16:creationId xmlns:a16="http://schemas.microsoft.com/office/drawing/2014/main" id="{DE102C0D-467D-7E92-A2BA-4246502B4B19}"/>
              </a:ext>
            </a:extLst>
          </p:cNvPr>
          <p:cNvSpPr>
            <a:spLocks noGrp="1"/>
          </p:cNvSpPr>
          <p:nvPr>
            <p:ph type="body" sz="quarter" idx="13"/>
          </p:nvPr>
        </p:nvSpPr>
        <p:spPr>
          <a:xfrm>
            <a:off x="628650" y="1540742"/>
            <a:ext cx="4368078" cy="3721100"/>
          </a:xfrm>
        </p:spPr>
        <p:txBody>
          <a:bodyPr/>
          <a:lstStyle>
            <a:lvl1pPr>
              <a:defRPr b="1">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23">
            <a:extLst>
              <a:ext uri="{FF2B5EF4-FFF2-40B4-BE49-F238E27FC236}">
                <a16:creationId xmlns:a16="http://schemas.microsoft.com/office/drawing/2014/main" id="{608B99AE-CE10-14A9-B501-EC63BA75017C}"/>
              </a:ext>
            </a:extLst>
          </p:cNvPr>
          <p:cNvSpPr>
            <a:spLocks noGrp="1"/>
          </p:cNvSpPr>
          <p:nvPr>
            <p:ph type="pic" sz="quarter" idx="15"/>
          </p:nvPr>
        </p:nvSpPr>
        <p:spPr>
          <a:xfrm rot="480000">
            <a:off x="5309108" y="1611218"/>
            <a:ext cx="2953606" cy="3940730"/>
          </a:xfrm>
          <a:noFill/>
          <a:effectLst/>
        </p:spPr>
        <p:txBody>
          <a:bodyPr/>
          <a:lstStyle/>
          <a:p>
            <a:r>
              <a:rPr lang="en-US"/>
              <a:t>Click icon to add picture</a:t>
            </a:r>
          </a:p>
        </p:txBody>
      </p:sp>
      <p:sp>
        <p:nvSpPr>
          <p:cNvPr id="9" name="Title 8">
            <a:extLst>
              <a:ext uri="{FF2B5EF4-FFF2-40B4-BE49-F238E27FC236}">
                <a16:creationId xmlns:a16="http://schemas.microsoft.com/office/drawing/2014/main" id="{400A32F4-3E31-9528-E834-B8AE5C3F0F38}"/>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1" name="Text Placeholder 7">
            <a:extLst>
              <a:ext uri="{FF2B5EF4-FFF2-40B4-BE49-F238E27FC236}">
                <a16:creationId xmlns:a16="http://schemas.microsoft.com/office/drawing/2014/main" id="{795D2574-E1A1-B9FC-D487-0E51E18E4E60}"/>
              </a:ext>
            </a:extLst>
          </p:cNvPr>
          <p:cNvSpPr>
            <a:spLocks noGrp="1"/>
          </p:cNvSpPr>
          <p:nvPr>
            <p:ph type="body" sz="quarter" idx="11" hasCustomPrompt="1"/>
          </p:nvPr>
        </p:nvSpPr>
        <p:spPr>
          <a:xfrm>
            <a:off x="628650" y="5672980"/>
            <a:ext cx="4368078"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2" name="Slide Number Placeholder 11">
            <a:extLst>
              <a:ext uri="{FF2B5EF4-FFF2-40B4-BE49-F238E27FC236}">
                <a16:creationId xmlns:a16="http://schemas.microsoft.com/office/drawing/2014/main" id="{C882F7FD-2DF0-0D4C-C64A-1491940DB1C6}"/>
              </a:ext>
            </a:extLst>
          </p:cNvPr>
          <p:cNvSpPr>
            <a:spLocks noGrp="1"/>
          </p:cNvSpPr>
          <p:nvPr>
            <p:ph type="sldNum" sz="quarter" idx="16"/>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3463196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ck-up 2">
    <p:spTree>
      <p:nvGrpSpPr>
        <p:cNvPr id="1" name=""/>
        <p:cNvGrpSpPr/>
        <p:nvPr/>
      </p:nvGrpSpPr>
      <p:grpSpPr>
        <a:xfrm>
          <a:off x="0" y="0"/>
          <a:ext cx="0" cy="0"/>
          <a:chOff x="0" y="0"/>
          <a:chExt cx="0" cy="0"/>
        </a:xfrm>
      </p:grpSpPr>
      <p:sp>
        <p:nvSpPr>
          <p:cNvPr id="3" name="Rounded Rectangle 84">
            <a:extLst>
              <a:ext uri="{FF2B5EF4-FFF2-40B4-BE49-F238E27FC236}">
                <a16:creationId xmlns:a16="http://schemas.microsoft.com/office/drawing/2014/main" id="{1357C9AD-2A7E-2844-AEB1-B5F285540932}"/>
              </a:ext>
            </a:extLst>
          </p:cNvPr>
          <p:cNvSpPr/>
          <p:nvPr userDrawn="1"/>
        </p:nvSpPr>
        <p:spPr>
          <a:xfrm>
            <a:off x="2" y="1424862"/>
            <a:ext cx="9143998" cy="510618"/>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pic>
        <p:nvPicPr>
          <p:cNvPr id="6" name="Picture 5" descr="ipad.png">
            <a:extLst>
              <a:ext uri="{FF2B5EF4-FFF2-40B4-BE49-F238E27FC236}">
                <a16:creationId xmlns:a16="http://schemas.microsoft.com/office/drawing/2014/main" id="{4F11C47C-21CB-4107-18F3-CB525859A33A}"/>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066"/>
          <a:stretch>
            <a:fillRect/>
          </a:stretch>
        </p:blipFill>
        <p:spPr>
          <a:xfrm rot="300000">
            <a:off x="5042038" y="1119750"/>
            <a:ext cx="3366558" cy="4780111"/>
          </a:xfrm>
          <a:custGeom>
            <a:avLst/>
            <a:gdLst>
              <a:gd name="connsiteX0" fmla="*/ 0 w 3675800"/>
              <a:gd name="connsiteY0" fmla="*/ 0 h 4907772"/>
              <a:gd name="connsiteX1" fmla="*/ 3675800 w 3675800"/>
              <a:gd name="connsiteY1" fmla="*/ 0 h 4907772"/>
              <a:gd name="connsiteX2" fmla="*/ 3675800 w 3675800"/>
              <a:gd name="connsiteY2" fmla="*/ 4907772 h 4907772"/>
              <a:gd name="connsiteX3" fmla="*/ 0 w 3675800"/>
              <a:gd name="connsiteY3" fmla="*/ 4907772 h 4907772"/>
            </a:gdLst>
            <a:ahLst/>
            <a:cxnLst>
              <a:cxn ang="0">
                <a:pos x="connsiteX0" y="connsiteY0"/>
              </a:cxn>
              <a:cxn ang="0">
                <a:pos x="connsiteX1" y="connsiteY1"/>
              </a:cxn>
              <a:cxn ang="0">
                <a:pos x="connsiteX2" y="connsiteY2"/>
              </a:cxn>
              <a:cxn ang="0">
                <a:pos x="connsiteX3" y="connsiteY3"/>
              </a:cxn>
            </a:cxnLst>
            <a:rect l="l" t="t" r="r" b="b"/>
            <a:pathLst>
              <a:path w="3675800" h="4907772">
                <a:moveTo>
                  <a:pt x="0" y="0"/>
                </a:moveTo>
                <a:lnTo>
                  <a:pt x="3675800" y="0"/>
                </a:lnTo>
                <a:lnTo>
                  <a:pt x="3675800" y="4907772"/>
                </a:lnTo>
                <a:lnTo>
                  <a:pt x="0" y="4907772"/>
                </a:lnTo>
                <a:close/>
              </a:path>
            </a:pathLst>
          </a:custGeom>
          <a:effectLst>
            <a:outerShdw blurRad="50800" dist="38100" dir="5400000" algn="t" rotWithShape="0">
              <a:prstClr val="black">
                <a:alpha val="40000"/>
              </a:prstClr>
            </a:outerShdw>
          </a:effectLst>
        </p:spPr>
      </p:pic>
      <p:sp>
        <p:nvSpPr>
          <p:cNvPr id="8" name="Text Placeholder 25">
            <a:extLst>
              <a:ext uri="{FF2B5EF4-FFF2-40B4-BE49-F238E27FC236}">
                <a16:creationId xmlns:a16="http://schemas.microsoft.com/office/drawing/2014/main" id="{DE102C0D-467D-7E92-A2BA-4246502B4B19}"/>
              </a:ext>
            </a:extLst>
          </p:cNvPr>
          <p:cNvSpPr>
            <a:spLocks noGrp="1"/>
          </p:cNvSpPr>
          <p:nvPr>
            <p:ph type="body" sz="quarter" idx="13"/>
          </p:nvPr>
        </p:nvSpPr>
        <p:spPr>
          <a:xfrm>
            <a:off x="628650" y="1540742"/>
            <a:ext cx="4368078" cy="3721100"/>
          </a:xfrm>
        </p:spPr>
        <p:txBody>
          <a:bodyPr/>
          <a:lstStyle>
            <a:lvl1pPr>
              <a:defRPr b="1">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23">
            <a:extLst>
              <a:ext uri="{FF2B5EF4-FFF2-40B4-BE49-F238E27FC236}">
                <a16:creationId xmlns:a16="http://schemas.microsoft.com/office/drawing/2014/main" id="{608B99AE-CE10-14A9-B501-EC63BA75017C}"/>
              </a:ext>
            </a:extLst>
          </p:cNvPr>
          <p:cNvSpPr>
            <a:spLocks noGrp="1"/>
          </p:cNvSpPr>
          <p:nvPr>
            <p:ph type="pic" sz="quarter" idx="15"/>
          </p:nvPr>
        </p:nvSpPr>
        <p:spPr>
          <a:xfrm rot="300000">
            <a:off x="5214024" y="1572437"/>
            <a:ext cx="2963196" cy="3896062"/>
          </a:xfrm>
          <a:solidFill>
            <a:schemeClr val="bg1"/>
          </a:solidFill>
          <a:effectLst/>
        </p:spPr>
        <p:txBody>
          <a:bodyPr/>
          <a:lstStyle>
            <a:lvl1pPr>
              <a:defRPr baseline="0"/>
            </a:lvl1pPr>
          </a:lstStyle>
          <a:p>
            <a:r>
              <a:rPr lang="en-US"/>
              <a:t>Click icon to add picture</a:t>
            </a:r>
          </a:p>
        </p:txBody>
      </p:sp>
      <p:sp>
        <p:nvSpPr>
          <p:cNvPr id="4" name="Title 3">
            <a:extLst>
              <a:ext uri="{FF2B5EF4-FFF2-40B4-BE49-F238E27FC236}">
                <a16:creationId xmlns:a16="http://schemas.microsoft.com/office/drawing/2014/main" id="{883C01CD-7B04-0FD2-2A19-48BB183B7AB4}"/>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Text Placeholder 7">
            <a:extLst>
              <a:ext uri="{FF2B5EF4-FFF2-40B4-BE49-F238E27FC236}">
                <a16:creationId xmlns:a16="http://schemas.microsoft.com/office/drawing/2014/main" id="{6B837317-2853-C15C-83C6-B039831D82A7}"/>
              </a:ext>
            </a:extLst>
          </p:cNvPr>
          <p:cNvSpPr>
            <a:spLocks noGrp="1"/>
          </p:cNvSpPr>
          <p:nvPr>
            <p:ph type="body" sz="quarter" idx="11" hasCustomPrompt="1"/>
          </p:nvPr>
        </p:nvSpPr>
        <p:spPr>
          <a:xfrm>
            <a:off x="628650" y="5672980"/>
            <a:ext cx="4368078"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0" name="Slide Number Placeholder 9">
            <a:extLst>
              <a:ext uri="{FF2B5EF4-FFF2-40B4-BE49-F238E27FC236}">
                <a16:creationId xmlns:a16="http://schemas.microsoft.com/office/drawing/2014/main" id="{BC8E68F7-D8A3-279D-C8A7-10A1E45D06C8}"/>
              </a:ext>
            </a:extLst>
          </p:cNvPr>
          <p:cNvSpPr>
            <a:spLocks noGrp="1"/>
          </p:cNvSpPr>
          <p:nvPr>
            <p:ph type="sldNum" sz="quarter" idx="16"/>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2876489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ck-up 3">
    <p:spTree>
      <p:nvGrpSpPr>
        <p:cNvPr id="1" name=""/>
        <p:cNvGrpSpPr/>
        <p:nvPr/>
      </p:nvGrpSpPr>
      <p:grpSpPr>
        <a:xfrm>
          <a:off x="0" y="0"/>
          <a:ext cx="0" cy="0"/>
          <a:chOff x="0" y="0"/>
          <a:chExt cx="0" cy="0"/>
        </a:xfrm>
      </p:grpSpPr>
      <p:sp>
        <p:nvSpPr>
          <p:cNvPr id="3" name="Rounded Rectangle 84">
            <a:extLst>
              <a:ext uri="{FF2B5EF4-FFF2-40B4-BE49-F238E27FC236}">
                <a16:creationId xmlns:a16="http://schemas.microsoft.com/office/drawing/2014/main" id="{CEDA0D5A-56E9-2412-779F-B6922DE4226B}"/>
              </a:ext>
            </a:extLst>
          </p:cNvPr>
          <p:cNvSpPr/>
          <p:nvPr userDrawn="1"/>
        </p:nvSpPr>
        <p:spPr>
          <a:xfrm>
            <a:off x="2" y="1424862"/>
            <a:ext cx="9143998" cy="510618"/>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8" name="Text Placeholder 25">
            <a:extLst>
              <a:ext uri="{FF2B5EF4-FFF2-40B4-BE49-F238E27FC236}">
                <a16:creationId xmlns:a16="http://schemas.microsoft.com/office/drawing/2014/main" id="{DE102C0D-467D-7E92-A2BA-4246502B4B19}"/>
              </a:ext>
            </a:extLst>
          </p:cNvPr>
          <p:cNvSpPr>
            <a:spLocks noGrp="1"/>
          </p:cNvSpPr>
          <p:nvPr>
            <p:ph type="body" sz="quarter" idx="13"/>
          </p:nvPr>
        </p:nvSpPr>
        <p:spPr>
          <a:xfrm>
            <a:off x="628650" y="1540742"/>
            <a:ext cx="3086100" cy="3721100"/>
          </a:xfrm>
        </p:spPr>
        <p:txBody>
          <a:bodyPr/>
          <a:lstStyle>
            <a:lvl1pPr>
              <a:defRPr b="1">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58" descr="New Macbook Silver.png">
            <a:extLst>
              <a:ext uri="{FF2B5EF4-FFF2-40B4-BE49-F238E27FC236}">
                <a16:creationId xmlns:a16="http://schemas.microsoft.com/office/drawing/2014/main" id="{E28A531B-1F1B-ED35-9B13-011817396B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238013" y="1549401"/>
            <a:ext cx="6604498" cy="386905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a:extLst>
              <a:ext uri="{FF2B5EF4-FFF2-40B4-BE49-F238E27FC236}">
                <a16:creationId xmlns:a16="http://schemas.microsoft.com/office/drawing/2014/main" id="{18B5361E-7FCA-53A5-2DDE-CE33D466B4CC}"/>
              </a:ext>
            </a:extLst>
          </p:cNvPr>
          <p:cNvSpPr>
            <a:spLocks noGrp="1"/>
          </p:cNvSpPr>
          <p:nvPr>
            <p:ph type="pic" sz="quarter" idx="14"/>
          </p:nvPr>
        </p:nvSpPr>
        <p:spPr>
          <a:xfrm>
            <a:off x="3971925" y="1847850"/>
            <a:ext cx="5057775" cy="3171825"/>
          </a:xfrm>
          <a:solidFill>
            <a:schemeClr val="bg1"/>
          </a:solidFill>
        </p:spPr>
        <p:txBody>
          <a:bodyPr/>
          <a:lstStyle/>
          <a:p>
            <a:r>
              <a:rPr lang="en-US"/>
              <a:t>Click icon to add picture</a:t>
            </a:r>
          </a:p>
        </p:txBody>
      </p:sp>
      <p:sp>
        <p:nvSpPr>
          <p:cNvPr id="6" name="Title 5">
            <a:extLst>
              <a:ext uri="{FF2B5EF4-FFF2-40B4-BE49-F238E27FC236}">
                <a16:creationId xmlns:a16="http://schemas.microsoft.com/office/drawing/2014/main" id="{1FF1E6FB-1A0B-5F3A-DFAA-2C4881AF6C67}"/>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7" name="Text Placeholder 7">
            <a:extLst>
              <a:ext uri="{FF2B5EF4-FFF2-40B4-BE49-F238E27FC236}">
                <a16:creationId xmlns:a16="http://schemas.microsoft.com/office/drawing/2014/main" id="{9A49819F-F092-F23F-D62B-DC95D2F4907D}"/>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0" name="Slide Number Placeholder 9">
            <a:extLst>
              <a:ext uri="{FF2B5EF4-FFF2-40B4-BE49-F238E27FC236}">
                <a16:creationId xmlns:a16="http://schemas.microsoft.com/office/drawing/2014/main" id="{ACB9BFDC-17A0-7D3D-36A5-31613341A9FE}"/>
              </a:ext>
            </a:extLst>
          </p:cNvPr>
          <p:cNvSpPr>
            <a:spLocks noGrp="1"/>
          </p:cNvSpPr>
          <p:nvPr>
            <p:ph type="sldNum" sz="quarter" idx="15"/>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29638090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ck-up 4">
    <p:spTree>
      <p:nvGrpSpPr>
        <p:cNvPr id="1" name=""/>
        <p:cNvGrpSpPr/>
        <p:nvPr/>
      </p:nvGrpSpPr>
      <p:grpSpPr>
        <a:xfrm>
          <a:off x="0" y="0"/>
          <a:ext cx="0" cy="0"/>
          <a:chOff x="0" y="0"/>
          <a:chExt cx="0" cy="0"/>
        </a:xfrm>
      </p:grpSpPr>
      <p:sp>
        <p:nvSpPr>
          <p:cNvPr id="3" name="Rounded Rectangle 84">
            <a:extLst>
              <a:ext uri="{FF2B5EF4-FFF2-40B4-BE49-F238E27FC236}">
                <a16:creationId xmlns:a16="http://schemas.microsoft.com/office/drawing/2014/main" id="{085DE4C4-199B-8440-2F08-1EFAE815D72C}"/>
              </a:ext>
            </a:extLst>
          </p:cNvPr>
          <p:cNvSpPr/>
          <p:nvPr userDrawn="1"/>
        </p:nvSpPr>
        <p:spPr>
          <a:xfrm>
            <a:off x="2" y="1424862"/>
            <a:ext cx="9143998" cy="510618"/>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8" name="Text Placeholder 25">
            <a:extLst>
              <a:ext uri="{FF2B5EF4-FFF2-40B4-BE49-F238E27FC236}">
                <a16:creationId xmlns:a16="http://schemas.microsoft.com/office/drawing/2014/main" id="{DE102C0D-467D-7E92-A2BA-4246502B4B19}"/>
              </a:ext>
            </a:extLst>
          </p:cNvPr>
          <p:cNvSpPr>
            <a:spLocks noGrp="1"/>
          </p:cNvSpPr>
          <p:nvPr>
            <p:ph type="body" sz="quarter" idx="13" hasCustomPrompt="1"/>
          </p:nvPr>
        </p:nvSpPr>
        <p:spPr>
          <a:xfrm>
            <a:off x="628650" y="1540742"/>
            <a:ext cx="2605000" cy="3721100"/>
          </a:xfrm>
        </p:spPr>
        <p:txBody>
          <a:bodyPr/>
          <a:lstStyle>
            <a:lvl1pPr>
              <a:defRPr b="1">
                <a:latin typeface="+mj-lt"/>
              </a:defRPr>
            </a:lvl1pPr>
          </a:lstStyle>
          <a:p>
            <a:pPr lvl="0"/>
            <a:r>
              <a:rPr lang="en-US" dirty="0"/>
              <a:t>Click to edit text </a:t>
            </a:r>
          </a:p>
          <a:p>
            <a:pPr lvl="1"/>
            <a:r>
              <a:rPr lang="en-US" dirty="0"/>
              <a:t>Second level</a:t>
            </a:r>
          </a:p>
          <a:p>
            <a:pPr lvl="2"/>
            <a:r>
              <a:rPr lang="en-US" dirty="0"/>
              <a:t>Third level</a:t>
            </a:r>
          </a:p>
        </p:txBody>
      </p:sp>
      <p:pic>
        <p:nvPicPr>
          <p:cNvPr id="10" name="Picture 3" descr="Picture 3">
            <a:extLst>
              <a:ext uri="{FF2B5EF4-FFF2-40B4-BE49-F238E27FC236}">
                <a16:creationId xmlns:a16="http://schemas.microsoft.com/office/drawing/2014/main" id="{6C7D0076-61B8-5667-F33B-3B426A306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355" y="957941"/>
            <a:ext cx="6156370" cy="5176159"/>
          </a:xfrm>
          <a:prstGeom prst="rect">
            <a:avLst/>
          </a:prstGeom>
          <a:ln w="12700">
            <a:miter lim="400000"/>
          </a:ln>
          <a:effectLst>
            <a:outerShdw blurRad="50800" dist="38100" dir="5400000" algn="t" rotWithShape="0">
              <a:prstClr val="black">
                <a:alpha val="20000"/>
              </a:prstClr>
            </a:outerShdw>
          </a:effectLst>
        </p:spPr>
      </p:pic>
      <p:sp>
        <p:nvSpPr>
          <p:cNvPr id="12" name="Picture Placeholder 3">
            <a:extLst>
              <a:ext uri="{FF2B5EF4-FFF2-40B4-BE49-F238E27FC236}">
                <a16:creationId xmlns:a16="http://schemas.microsoft.com/office/drawing/2014/main" id="{A860A7DD-2E62-422C-923F-F30669983AD7}"/>
              </a:ext>
            </a:extLst>
          </p:cNvPr>
          <p:cNvSpPr>
            <a:spLocks noGrp="1"/>
          </p:cNvSpPr>
          <p:nvPr>
            <p:ph type="pic" sz="quarter" idx="12"/>
          </p:nvPr>
        </p:nvSpPr>
        <p:spPr bwMode="auto">
          <a:xfrm>
            <a:off x="3705225" y="1527359"/>
            <a:ext cx="5172075" cy="2892241"/>
          </a:xfrm>
          <a:custGeom>
            <a:avLst/>
            <a:gdLst>
              <a:gd name="connsiteX0" fmla="*/ 0 w 3064758"/>
              <a:gd name="connsiteY0" fmla="*/ 0 h 4060451"/>
              <a:gd name="connsiteX1" fmla="*/ 3064758 w 3064758"/>
              <a:gd name="connsiteY1" fmla="*/ 0 h 4060451"/>
              <a:gd name="connsiteX2" fmla="*/ 3064758 w 3064758"/>
              <a:gd name="connsiteY2" fmla="*/ 4060451 h 4060451"/>
              <a:gd name="connsiteX3" fmla="*/ 0 w 3064758"/>
              <a:gd name="connsiteY3" fmla="*/ 4060451 h 4060451"/>
            </a:gdLst>
            <a:ahLst/>
            <a:cxnLst>
              <a:cxn ang="0">
                <a:pos x="connsiteX0" y="connsiteY0"/>
              </a:cxn>
              <a:cxn ang="0">
                <a:pos x="connsiteX1" y="connsiteY1"/>
              </a:cxn>
              <a:cxn ang="0">
                <a:pos x="connsiteX2" y="connsiteY2"/>
              </a:cxn>
              <a:cxn ang="0">
                <a:pos x="connsiteX3" y="connsiteY3"/>
              </a:cxn>
            </a:cxnLst>
            <a:rect l="l" t="t" r="r" b="b"/>
            <a:pathLst>
              <a:path w="3064758" h="4060451">
                <a:moveTo>
                  <a:pt x="0" y="0"/>
                </a:moveTo>
                <a:lnTo>
                  <a:pt x="3064758" y="0"/>
                </a:lnTo>
                <a:lnTo>
                  <a:pt x="3064758" y="4060451"/>
                </a:lnTo>
                <a:lnTo>
                  <a:pt x="0" y="4060451"/>
                </a:lnTo>
                <a:close/>
              </a:path>
            </a:pathLst>
          </a:custGeom>
          <a:solidFill>
            <a:schemeClr val="bg1"/>
          </a:solidFill>
          <a:ln>
            <a:noFill/>
          </a:ln>
          <a:effectLst>
            <a:outerShdw blurRad="50800" dist="38100" dir="5400000" algn="t" rotWithShape="0">
              <a:prstClr val="black">
                <a:alpha val="40000"/>
              </a:prstClr>
            </a:outerShdw>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marL="0" indent="0">
              <a:buNone/>
              <a:defRPr sz="1100"/>
            </a:lvl1pPr>
          </a:lstStyle>
          <a:p>
            <a:r>
              <a:rPr lang="en-US"/>
              <a:t>Click icon to add picture</a:t>
            </a:r>
            <a:endParaRPr lang="en-US" dirty="0"/>
          </a:p>
        </p:txBody>
      </p:sp>
      <p:sp>
        <p:nvSpPr>
          <p:cNvPr id="4" name="Title 3">
            <a:extLst>
              <a:ext uri="{FF2B5EF4-FFF2-40B4-BE49-F238E27FC236}">
                <a16:creationId xmlns:a16="http://schemas.microsoft.com/office/drawing/2014/main" id="{BA06007F-6504-43A5-CF0C-B04F4CED76E1}"/>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6" name="Text Placeholder 7">
            <a:extLst>
              <a:ext uri="{FF2B5EF4-FFF2-40B4-BE49-F238E27FC236}">
                <a16:creationId xmlns:a16="http://schemas.microsoft.com/office/drawing/2014/main" id="{FFA9BB28-F456-3BF3-624C-3C041A4A19CA}"/>
              </a:ext>
            </a:extLst>
          </p:cNvPr>
          <p:cNvSpPr>
            <a:spLocks noGrp="1"/>
          </p:cNvSpPr>
          <p:nvPr>
            <p:ph type="body" sz="quarter" idx="11" hasCustomPrompt="1"/>
          </p:nvPr>
        </p:nvSpPr>
        <p:spPr>
          <a:xfrm>
            <a:off x="628650" y="5672980"/>
            <a:ext cx="394335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7" name="Slide Number Placeholder 6">
            <a:extLst>
              <a:ext uri="{FF2B5EF4-FFF2-40B4-BE49-F238E27FC236}">
                <a16:creationId xmlns:a16="http://schemas.microsoft.com/office/drawing/2014/main" id="{06D8F3B3-797F-D38B-BE70-5DA625824D33}"/>
              </a:ext>
            </a:extLst>
          </p:cNvPr>
          <p:cNvSpPr>
            <a:spLocks noGrp="1"/>
          </p:cNvSpPr>
          <p:nvPr>
            <p:ph type="sldNum" sz="quarter" idx="14"/>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3554896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with Green Banner">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EAD359D-384A-0F95-E5BC-87CA06BDB68F}"/>
              </a:ext>
            </a:extLst>
          </p:cNvPr>
          <p:cNvGrpSpPr/>
          <p:nvPr userDrawn="1"/>
        </p:nvGrpSpPr>
        <p:grpSpPr>
          <a:xfrm>
            <a:off x="2479553" y="1384133"/>
            <a:ext cx="5720065" cy="631466"/>
            <a:chOff x="2479553" y="1384133"/>
            <a:chExt cx="5720065" cy="631466"/>
          </a:xfrm>
        </p:grpSpPr>
        <p:sp>
          <p:nvSpPr>
            <p:cNvPr id="7" name="Rounded Rectangle 84">
              <a:extLst>
                <a:ext uri="{FF2B5EF4-FFF2-40B4-BE49-F238E27FC236}">
                  <a16:creationId xmlns:a16="http://schemas.microsoft.com/office/drawing/2014/main" id="{09428213-D43E-309F-5F37-CEFDE47DD42E}"/>
                </a:ext>
              </a:extLst>
            </p:cNvPr>
            <p:cNvSpPr/>
            <p:nvPr userDrawn="1"/>
          </p:nvSpPr>
          <p:spPr>
            <a:xfrm>
              <a:off x="2479553" y="1384133"/>
              <a:ext cx="5720065" cy="6314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9" name="Oval 8">
              <a:extLst>
                <a:ext uri="{FF2B5EF4-FFF2-40B4-BE49-F238E27FC236}">
                  <a16:creationId xmlns:a16="http://schemas.microsoft.com/office/drawing/2014/main" id="{982FED34-6F9F-2B68-44AE-389BE88B2C43}"/>
                </a:ext>
              </a:extLst>
            </p:cNvPr>
            <p:cNvSpPr/>
            <p:nvPr userDrawn="1"/>
          </p:nvSpPr>
          <p:spPr>
            <a:xfrm>
              <a:off x="2479553" y="1384133"/>
              <a:ext cx="631466" cy="631466"/>
            </a:xfrm>
            <a:prstGeom prst="ellipse">
              <a:avLst/>
            </a:prstGeom>
            <a:gradFill>
              <a:gsLst>
                <a:gs pos="0">
                  <a:schemeClr val="accent1"/>
                </a:gs>
                <a:gs pos="100000">
                  <a:schemeClr val="accent1">
                    <a:lumMod val="40000"/>
                    <a:lumOff val="6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10" name="Content Placeholder 5">
            <a:extLst>
              <a:ext uri="{FF2B5EF4-FFF2-40B4-BE49-F238E27FC236}">
                <a16:creationId xmlns:a16="http://schemas.microsoft.com/office/drawing/2014/main" id="{42A83FAA-8AB1-7F70-247C-A577012A186F}"/>
              </a:ext>
            </a:extLst>
          </p:cNvPr>
          <p:cNvSpPr>
            <a:spLocks noGrp="1"/>
          </p:cNvSpPr>
          <p:nvPr>
            <p:ph sz="quarter" idx="14"/>
          </p:nvPr>
        </p:nvSpPr>
        <p:spPr>
          <a:xfrm>
            <a:off x="2566748" y="1451680"/>
            <a:ext cx="468312" cy="449262"/>
          </a:xfrm>
        </p:spPr>
        <p:txBody>
          <a:bodyPr/>
          <a:lstStyle/>
          <a:p>
            <a:pPr lvl="0"/>
            <a:r>
              <a:rPr lang="en-US"/>
              <a:t>Click to edit Master text styles</a:t>
            </a:r>
          </a:p>
        </p:txBody>
      </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3721100"/>
          </a:xfrm>
        </p:spPr>
        <p:txBody>
          <a:bodyPr/>
          <a:lstStyle>
            <a:lvl1pPr>
              <a:defRPr b="1">
                <a:latin typeface="+mj-lt"/>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3DE3D5AC-5B2D-035C-A54B-8157B3FAB87D}"/>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B47BA4BA-074F-A5B8-FE61-95668647CE83}"/>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1" name="Text Placeholder 7">
            <a:extLst>
              <a:ext uri="{FF2B5EF4-FFF2-40B4-BE49-F238E27FC236}">
                <a16:creationId xmlns:a16="http://schemas.microsoft.com/office/drawing/2014/main" id="{907C38B3-F3BA-91BB-B79B-C6EF9CA6537B}"/>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2" name="Slide Number Placeholder 11">
            <a:extLst>
              <a:ext uri="{FF2B5EF4-FFF2-40B4-BE49-F238E27FC236}">
                <a16:creationId xmlns:a16="http://schemas.microsoft.com/office/drawing/2014/main" id="{DE92A206-BE1E-2282-690F-BCB5EBAA9810}"/>
              </a:ext>
            </a:extLst>
          </p:cNvPr>
          <p:cNvSpPr>
            <a:spLocks noGrp="1"/>
          </p:cNvSpPr>
          <p:nvPr>
            <p:ph type="sldNum" sz="quarter" idx="16"/>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4145880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ft Image with Purple Ban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B5A490-5935-8F7E-3F86-D2F2C56345D9}"/>
              </a:ext>
            </a:extLst>
          </p:cNvPr>
          <p:cNvGrpSpPr/>
          <p:nvPr userDrawn="1"/>
        </p:nvGrpSpPr>
        <p:grpSpPr>
          <a:xfrm>
            <a:off x="2479553" y="1384133"/>
            <a:ext cx="5720065" cy="631466"/>
            <a:chOff x="2479553" y="1384133"/>
            <a:chExt cx="5720065" cy="631466"/>
          </a:xfrm>
        </p:grpSpPr>
        <p:sp>
          <p:nvSpPr>
            <p:cNvPr id="7" name="Rounded Rectangle 84">
              <a:extLst>
                <a:ext uri="{FF2B5EF4-FFF2-40B4-BE49-F238E27FC236}">
                  <a16:creationId xmlns:a16="http://schemas.microsoft.com/office/drawing/2014/main" id="{09428213-D43E-309F-5F37-CEFDE47DD42E}"/>
                </a:ext>
              </a:extLst>
            </p:cNvPr>
            <p:cNvSpPr/>
            <p:nvPr userDrawn="1"/>
          </p:nvSpPr>
          <p:spPr>
            <a:xfrm>
              <a:off x="2479553" y="1384133"/>
              <a:ext cx="5720065" cy="63146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9" name="Oval 8">
              <a:extLst>
                <a:ext uri="{FF2B5EF4-FFF2-40B4-BE49-F238E27FC236}">
                  <a16:creationId xmlns:a16="http://schemas.microsoft.com/office/drawing/2014/main" id="{982FED34-6F9F-2B68-44AE-389BE88B2C43}"/>
                </a:ext>
              </a:extLst>
            </p:cNvPr>
            <p:cNvSpPr/>
            <p:nvPr userDrawn="1"/>
          </p:nvSpPr>
          <p:spPr>
            <a:xfrm>
              <a:off x="2479553" y="1384133"/>
              <a:ext cx="631466" cy="631466"/>
            </a:xfrm>
            <a:prstGeom prst="ellipse">
              <a:avLst/>
            </a:prstGeom>
            <a:gradFill>
              <a:gsLst>
                <a:gs pos="0">
                  <a:schemeClr val="accent3"/>
                </a:gs>
                <a:gs pos="100000">
                  <a:schemeClr val="accent3">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3721100"/>
          </a:xfrm>
        </p:spPr>
        <p:txBody>
          <a:bodyPr/>
          <a:lstStyle>
            <a:lvl1pPr>
              <a:defRPr b="1">
                <a:latin typeface="+mj-lt"/>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4B62D997-0012-EC6B-BFA9-87898A050F82}"/>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8" name="Content Placeholder 5">
            <a:extLst>
              <a:ext uri="{FF2B5EF4-FFF2-40B4-BE49-F238E27FC236}">
                <a16:creationId xmlns:a16="http://schemas.microsoft.com/office/drawing/2014/main" id="{56E0DFEF-6B1D-E433-FBF8-70DC2DD2E357}"/>
              </a:ext>
            </a:extLst>
          </p:cNvPr>
          <p:cNvSpPr>
            <a:spLocks noGrp="1"/>
          </p:cNvSpPr>
          <p:nvPr>
            <p:ph sz="quarter" idx="14"/>
          </p:nvPr>
        </p:nvSpPr>
        <p:spPr>
          <a:xfrm>
            <a:off x="2566748" y="1451680"/>
            <a:ext cx="468312" cy="449262"/>
          </a:xfrm>
          <a:noFill/>
        </p:spPr>
        <p:txBody>
          <a:bodyPr/>
          <a:lstStyle/>
          <a:p>
            <a:pPr lvl="0"/>
            <a:r>
              <a:rPr lang="en-US"/>
              <a:t>Click to edit Master text styles</a:t>
            </a:r>
          </a:p>
        </p:txBody>
      </p:sp>
      <p:sp>
        <p:nvSpPr>
          <p:cNvPr id="2" name="Title 1">
            <a:extLst>
              <a:ext uri="{FF2B5EF4-FFF2-40B4-BE49-F238E27FC236}">
                <a16:creationId xmlns:a16="http://schemas.microsoft.com/office/drawing/2014/main" id="{24281BF3-0599-6CFC-9CB1-CFD67EAD0E7D}"/>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6" name="Text Placeholder 7">
            <a:extLst>
              <a:ext uri="{FF2B5EF4-FFF2-40B4-BE49-F238E27FC236}">
                <a16:creationId xmlns:a16="http://schemas.microsoft.com/office/drawing/2014/main" id="{B5A141C3-68F4-5272-B2AE-5688AE5C474B}"/>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1" name="Slide Number Placeholder 10">
            <a:extLst>
              <a:ext uri="{FF2B5EF4-FFF2-40B4-BE49-F238E27FC236}">
                <a16:creationId xmlns:a16="http://schemas.microsoft.com/office/drawing/2014/main" id="{2FF8640A-45FB-378E-1B11-DFBEA1CC30F4}"/>
              </a:ext>
            </a:extLst>
          </p:cNvPr>
          <p:cNvSpPr>
            <a:spLocks noGrp="1"/>
          </p:cNvSpPr>
          <p:nvPr>
            <p:ph type="sldNum" sz="quarter" idx="16"/>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5453514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vice Team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4" name="TextBox 3">
            <a:extLst>
              <a:ext uri="{FF2B5EF4-FFF2-40B4-BE49-F238E27FC236}">
                <a16:creationId xmlns:a16="http://schemas.microsoft.com/office/drawing/2014/main" id="{3852C118-845F-6BB5-5BA6-3BA53B1FC0A6}"/>
              </a:ext>
            </a:extLst>
          </p:cNvPr>
          <p:cNvSpPr txBox="1"/>
          <p:nvPr userDrawn="1"/>
        </p:nvSpPr>
        <p:spPr>
          <a:xfrm>
            <a:off x="2156984" y="2890625"/>
            <a:ext cx="1764122" cy="7804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444500">
              <a:spcBef>
                <a:spcPct val="0"/>
              </a:spcBef>
              <a:spcAft>
                <a:spcPts val="300"/>
              </a:spcAft>
              <a:buNone/>
            </a:pPr>
            <a:endParaRPr lang="en-US" sz="800" kern="1200" dirty="0"/>
          </a:p>
        </p:txBody>
      </p:sp>
      <p:sp>
        <p:nvSpPr>
          <p:cNvPr id="24" name="Text Placeholder 10">
            <a:extLst>
              <a:ext uri="{FF2B5EF4-FFF2-40B4-BE49-F238E27FC236}">
                <a16:creationId xmlns:a16="http://schemas.microsoft.com/office/drawing/2014/main" id="{9D9BAF23-EF34-DBD0-8CD2-A0D4C06CE6C8}"/>
              </a:ext>
            </a:extLst>
          </p:cNvPr>
          <p:cNvSpPr>
            <a:spLocks noGrp="1"/>
          </p:cNvSpPr>
          <p:nvPr>
            <p:ph type="body" sz="quarter" idx="13" hasCustomPrompt="1"/>
          </p:nvPr>
        </p:nvSpPr>
        <p:spPr>
          <a:xfrm>
            <a:off x="628650" y="1335037"/>
            <a:ext cx="425941" cy="2199290"/>
          </a:xfrm>
          <a:solidFill>
            <a:schemeClr val="accent1"/>
          </a:solidFill>
          <a:effectLst>
            <a:outerShdw blurRad="381000" sx="95000" sy="95000" algn="ctr" rotWithShape="0">
              <a:schemeClr val="tx2">
                <a:alpha val="35000"/>
              </a:schemeClr>
            </a:outerShdw>
          </a:effectLst>
        </p:spPr>
        <p:txBody>
          <a:bodyPr vert="vert270" lIns="182880" tIns="182880" rIns="182880" bIns="182880" anchor="ctr" anchorCtr="1"/>
          <a:lstStyle>
            <a:lvl1pPr>
              <a:defRPr sz="1400" b="1"/>
            </a:lvl1pPr>
          </a:lstStyle>
          <a:p>
            <a:r>
              <a:rPr lang="en-US" dirty="0"/>
              <a:t>Plan Level Support </a:t>
            </a:r>
          </a:p>
        </p:txBody>
      </p:sp>
      <p:sp>
        <p:nvSpPr>
          <p:cNvPr id="26" name="Text Placeholder 10">
            <a:extLst>
              <a:ext uri="{FF2B5EF4-FFF2-40B4-BE49-F238E27FC236}">
                <a16:creationId xmlns:a16="http://schemas.microsoft.com/office/drawing/2014/main" id="{DC97362D-94B4-4C0D-0B27-ABBB409AE7B6}"/>
              </a:ext>
            </a:extLst>
          </p:cNvPr>
          <p:cNvSpPr>
            <a:spLocks noGrp="1"/>
          </p:cNvSpPr>
          <p:nvPr>
            <p:ph type="body" sz="quarter" idx="15" hasCustomPrompt="1"/>
          </p:nvPr>
        </p:nvSpPr>
        <p:spPr>
          <a:xfrm>
            <a:off x="628650" y="3778926"/>
            <a:ext cx="425941" cy="2199290"/>
          </a:xfrm>
          <a:solidFill>
            <a:schemeClr val="accent3"/>
          </a:solidFill>
          <a:effectLst>
            <a:outerShdw blurRad="381000" sx="95000" sy="95000" algn="ctr" rotWithShape="0">
              <a:schemeClr val="tx2">
                <a:alpha val="35000"/>
              </a:schemeClr>
            </a:outerShdw>
          </a:effectLst>
        </p:spPr>
        <p:txBody>
          <a:bodyPr vert="vert270" lIns="182880" tIns="182880" rIns="182880" bIns="182880" anchor="ctr" anchorCtr="1"/>
          <a:lstStyle>
            <a:lvl1pPr>
              <a:defRPr sz="1400" b="1"/>
            </a:lvl1pPr>
          </a:lstStyle>
          <a:p>
            <a:r>
              <a:rPr lang="en-US" dirty="0"/>
              <a:t>Participant Support</a:t>
            </a:r>
          </a:p>
        </p:txBody>
      </p:sp>
      <p:sp>
        <p:nvSpPr>
          <p:cNvPr id="31" name="Picture Placeholder 15">
            <a:extLst>
              <a:ext uri="{FF2B5EF4-FFF2-40B4-BE49-F238E27FC236}">
                <a16:creationId xmlns:a16="http://schemas.microsoft.com/office/drawing/2014/main" id="{5A1E9D35-F85C-C6FC-4FFB-6E4E25248CAA}"/>
              </a:ext>
            </a:extLst>
          </p:cNvPr>
          <p:cNvSpPr>
            <a:spLocks noGrp="1"/>
          </p:cNvSpPr>
          <p:nvPr>
            <p:ph type="pic" sz="quarter" idx="17"/>
          </p:nvPr>
        </p:nvSpPr>
        <p:spPr>
          <a:xfrm>
            <a:off x="1219169" y="1335037"/>
            <a:ext cx="1005840" cy="1005840"/>
          </a:xfrm>
          <a:solidFill>
            <a:schemeClr val="bg2"/>
          </a:solidFill>
        </p:spPr>
        <p:txBody>
          <a:bodyPr/>
          <a:lstStyle/>
          <a:p>
            <a:r>
              <a:rPr lang="en-US"/>
              <a:t>Click icon to add picture</a:t>
            </a:r>
          </a:p>
        </p:txBody>
      </p:sp>
      <p:sp>
        <p:nvSpPr>
          <p:cNvPr id="37" name="Text Placeholder 29">
            <a:extLst>
              <a:ext uri="{FF2B5EF4-FFF2-40B4-BE49-F238E27FC236}">
                <a16:creationId xmlns:a16="http://schemas.microsoft.com/office/drawing/2014/main" id="{3093FB93-09FA-6391-BFC8-A69A115F0BD6}"/>
              </a:ext>
            </a:extLst>
          </p:cNvPr>
          <p:cNvSpPr>
            <a:spLocks noGrp="1"/>
          </p:cNvSpPr>
          <p:nvPr>
            <p:ph type="body" sz="quarter" idx="21" hasCustomPrompt="1"/>
          </p:nvPr>
        </p:nvSpPr>
        <p:spPr>
          <a:xfrm>
            <a:off x="2247991" y="1335037"/>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38" name="Picture Placeholder 15">
            <a:extLst>
              <a:ext uri="{FF2B5EF4-FFF2-40B4-BE49-F238E27FC236}">
                <a16:creationId xmlns:a16="http://schemas.microsoft.com/office/drawing/2014/main" id="{C28230AC-15A9-AD3A-DAB4-6C8B168B0190}"/>
              </a:ext>
            </a:extLst>
          </p:cNvPr>
          <p:cNvSpPr>
            <a:spLocks noGrp="1"/>
          </p:cNvSpPr>
          <p:nvPr>
            <p:ph type="pic" sz="quarter" idx="22"/>
          </p:nvPr>
        </p:nvSpPr>
        <p:spPr>
          <a:xfrm>
            <a:off x="1219169" y="2521502"/>
            <a:ext cx="1005840" cy="1005840"/>
          </a:xfrm>
          <a:solidFill>
            <a:schemeClr val="bg2"/>
          </a:solidFill>
        </p:spPr>
        <p:txBody>
          <a:bodyPr/>
          <a:lstStyle/>
          <a:p>
            <a:r>
              <a:rPr lang="en-US"/>
              <a:t>Click icon to add picture</a:t>
            </a:r>
          </a:p>
        </p:txBody>
      </p:sp>
      <p:sp>
        <p:nvSpPr>
          <p:cNvPr id="41" name="Text Placeholder 29">
            <a:extLst>
              <a:ext uri="{FF2B5EF4-FFF2-40B4-BE49-F238E27FC236}">
                <a16:creationId xmlns:a16="http://schemas.microsoft.com/office/drawing/2014/main" id="{5D9AF70C-882B-997C-A588-3B7C38C2D4C5}"/>
              </a:ext>
            </a:extLst>
          </p:cNvPr>
          <p:cNvSpPr>
            <a:spLocks noGrp="1"/>
          </p:cNvSpPr>
          <p:nvPr>
            <p:ph type="body" sz="quarter" idx="25" hasCustomPrompt="1"/>
          </p:nvPr>
        </p:nvSpPr>
        <p:spPr>
          <a:xfrm>
            <a:off x="2247991" y="2521502"/>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42" name="Picture Placeholder 15">
            <a:extLst>
              <a:ext uri="{FF2B5EF4-FFF2-40B4-BE49-F238E27FC236}">
                <a16:creationId xmlns:a16="http://schemas.microsoft.com/office/drawing/2014/main" id="{C77E819F-D713-9A66-54D8-DC7BA70F101C}"/>
              </a:ext>
            </a:extLst>
          </p:cNvPr>
          <p:cNvSpPr>
            <a:spLocks noGrp="1"/>
          </p:cNvSpPr>
          <p:nvPr>
            <p:ph type="pic" sz="quarter" idx="26"/>
          </p:nvPr>
        </p:nvSpPr>
        <p:spPr>
          <a:xfrm>
            <a:off x="1219169" y="3778926"/>
            <a:ext cx="1005840" cy="1005840"/>
          </a:xfrm>
          <a:solidFill>
            <a:schemeClr val="bg2"/>
          </a:solidFill>
        </p:spPr>
        <p:txBody>
          <a:bodyPr/>
          <a:lstStyle/>
          <a:p>
            <a:r>
              <a:rPr lang="en-US"/>
              <a:t>Click icon to add picture</a:t>
            </a:r>
          </a:p>
        </p:txBody>
      </p:sp>
      <p:sp>
        <p:nvSpPr>
          <p:cNvPr id="45" name="Text Placeholder 29">
            <a:extLst>
              <a:ext uri="{FF2B5EF4-FFF2-40B4-BE49-F238E27FC236}">
                <a16:creationId xmlns:a16="http://schemas.microsoft.com/office/drawing/2014/main" id="{C8D884F0-492C-4F81-766C-CF2205B89FEC}"/>
              </a:ext>
            </a:extLst>
          </p:cNvPr>
          <p:cNvSpPr>
            <a:spLocks noGrp="1"/>
          </p:cNvSpPr>
          <p:nvPr>
            <p:ph type="body" sz="quarter" idx="29" hasCustomPrompt="1"/>
          </p:nvPr>
        </p:nvSpPr>
        <p:spPr>
          <a:xfrm>
            <a:off x="2247991" y="3778926"/>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46" name="Picture Placeholder 15">
            <a:extLst>
              <a:ext uri="{FF2B5EF4-FFF2-40B4-BE49-F238E27FC236}">
                <a16:creationId xmlns:a16="http://schemas.microsoft.com/office/drawing/2014/main" id="{502295FE-F666-2113-18C6-E937A3652A88}"/>
              </a:ext>
            </a:extLst>
          </p:cNvPr>
          <p:cNvSpPr>
            <a:spLocks noGrp="1"/>
          </p:cNvSpPr>
          <p:nvPr>
            <p:ph type="pic" sz="quarter" idx="30"/>
          </p:nvPr>
        </p:nvSpPr>
        <p:spPr>
          <a:xfrm>
            <a:off x="1219169" y="4965391"/>
            <a:ext cx="1005840" cy="1005840"/>
          </a:xfrm>
          <a:solidFill>
            <a:schemeClr val="bg2"/>
          </a:solidFill>
        </p:spPr>
        <p:txBody>
          <a:bodyPr/>
          <a:lstStyle/>
          <a:p>
            <a:r>
              <a:rPr lang="en-US"/>
              <a:t>Click icon to add picture</a:t>
            </a:r>
          </a:p>
        </p:txBody>
      </p:sp>
      <p:sp>
        <p:nvSpPr>
          <p:cNvPr id="49" name="Text Placeholder 29">
            <a:extLst>
              <a:ext uri="{FF2B5EF4-FFF2-40B4-BE49-F238E27FC236}">
                <a16:creationId xmlns:a16="http://schemas.microsoft.com/office/drawing/2014/main" id="{11F9BB32-C6F9-5B4E-6DC1-3C31CB63B5D3}"/>
              </a:ext>
            </a:extLst>
          </p:cNvPr>
          <p:cNvSpPr>
            <a:spLocks noGrp="1"/>
          </p:cNvSpPr>
          <p:nvPr>
            <p:ph type="body" sz="quarter" idx="33" hasCustomPrompt="1"/>
          </p:nvPr>
        </p:nvSpPr>
        <p:spPr>
          <a:xfrm>
            <a:off x="2247991" y="4965391"/>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50" name="Picture Placeholder 15">
            <a:extLst>
              <a:ext uri="{FF2B5EF4-FFF2-40B4-BE49-F238E27FC236}">
                <a16:creationId xmlns:a16="http://schemas.microsoft.com/office/drawing/2014/main" id="{24FD5312-8017-E073-98E9-B47A8F81C7AC}"/>
              </a:ext>
            </a:extLst>
          </p:cNvPr>
          <p:cNvSpPr>
            <a:spLocks noGrp="1"/>
          </p:cNvSpPr>
          <p:nvPr>
            <p:ph type="pic" sz="quarter" idx="34"/>
          </p:nvPr>
        </p:nvSpPr>
        <p:spPr>
          <a:xfrm>
            <a:off x="5023499" y="1335037"/>
            <a:ext cx="1005840" cy="1005840"/>
          </a:xfrm>
          <a:solidFill>
            <a:schemeClr val="bg2"/>
          </a:solidFill>
        </p:spPr>
        <p:txBody>
          <a:bodyPr/>
          <a:lstStyle/>
          <a:p>
            <a:r>
              <a:rPr lang="en-US"/>
              <a:t>Click icon to add picture</a:t>
            </a:r>
          </a:p>
        </p:txBody>
      </p:sp>
      <p:sp>
        <p:nvSpPr>
          <p:cNvPr id="51" name="Text Placeholder 29">
            <a:extLst>
              <a:ext uri="{FF2B5EF4-FFF2-40B4-BE49-F238E27FC236}">
                <a16:creationId xmlns:a16="http://schemas.microsoft.com/office/drawing/2014/main" id="{6A46D411-5DCA-8ECD-FBD2-D42BA2D16147}"/>
              </a:ext>
            </a:extLst>
          </p:cNvPr>
          <p:cNvSpPr>
            <a:spLocks noGrp="1"/>
          </p:cNvSpPr>
          <p:nvPr>
            <p:ph type="body" sz="quarter" idx="35" hasCustomPrompt="1"/>
          </p:nvPr>
        </p:nvSpPr>
        <p:spPr>
          <a:xfrm>
            <a:off x="6052321" y="1335037"/>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52" name="Picture Placeholder 15">
            <a:extLst>
              <a:ext uri="{FF2B5EF4-FFF2-40B4-BE49-F238E27FC236}">
                <a16:creationId xmlns:a16="http://schemas.microsoft.com/office/drawing/2014/main" id="{D85D8ABC-938F-CB76-CFFA-527EDE5D1264}"/>
              </a:ext>
            </a:extLst>
          </p:cNvPr>
          <p:cNvSpPr>
            <a:spLocks noGrp="1"/>
          </p:cNvSpPr>
          <p:nvPr>
            <p:ph type="pic" sz="quarter" idx="36"/>
          </p:nvPr>
        </p:nvSpPr>
        <p:spPr>
          <a:xfrm>
            <a:off x="5023499" y="2521502"/>
            <a:ext cx="1005840" cy="1005840"/>
          </a:xfrm>
          <a:solidFill>
            <a:schemeClr val="bg2"/>
          </a:solidFill>
        </p:spPr>
        <p:txBody>
          <a:bodyPr/>
          <a:lstStyle/>
          <a:p>
            <a:r>
              <a:rPr lang="en-US"/>
              <a:t>Click icon to add picture</a:t>
            </a:r>
          </a:p>
        </p:txBody>
      </p:sp>
      <p:sp>
        <p:nvSpPr>
          <p:cNvPr id="53" name="Text Placeholder 29">
            <a:extLst>
              <a:ext uri="{FF2B5EF4-FFF2-40B4-BE49-F238E27FC236}">
                <a16:creationId xmlns:a16="http://schemas.microsoft.com/office/drawing/2014/main" id="{1C4C8D37-CA16-01AB-5A45-3812AACDB64A}"/>
              </a:ext>
            </a:extLst>
          </p:cNvPr>
          <p:cNvSpPr>
            <a:spLocks noGrp="1"/>
          </p:cNvSpPr>
          <p:nvPr>
            <p:ph type="body" sz="quarter" idx="37" hasCustomPrompt="1"/>
          </p:nvPr>
        </p:nvSpPr>
        <p:spPr>
          <a:xfrm>
            <a:off x="6052321" y="2521502"/>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54" name="Picture Placeholder 15">
            <a:extLst>
              <a:ext uri="{FF2B5EF4-FFF2-40B4-BE49-F238E27FC236}">
                <a16:creationId xmlns:a16="http://schemas.microsoft.com/office/drawing/2014/main" id="{AC749175-5CAE-69C8-C487-C58718F9F638}"/>
              </a:ext>
            </a:extLst>
          </p:cNvPr>
          <p:cNvSpPr>
            <a:spLocks noGrp="1"/>
          </p:cNvSpPr>
          <p:nvPr>
            <p:ph type="pic" sz="quarter" idx="38"/>
          </p:nvPr>
        </p:nvSpPr>
        <p:spPr>
          <a:xfrm>
            <a:off x="5023499" y="3778926"/>
            <a:ext cx="1005840" cy="1005840"/>
          </a:xfrm>
          <a:solidFill>
            <a:schemeClr val="bg2"/>
          </a:solidFill>
        </p:spPr>
        <p:txBody>
          <a:bodyPr/>
          <a:lstStyle/>
          <a:p>
            <a:r>
              <a:rPr lang="en-US"/>
              <a:t>Click icon to add picture</a:t>
            </a:r>
          </a:p>
        </p:txBody>
      </p:sp>
      <p:sp>
        <p:nvSpPr>
          <p:cNvPr id="55" name="Text Placeholder 29">
            <a:extLst>
              <a:ext uri="{FF2B5EF4-FFF2-40B4-BE49-F238E27FC236}">
                <a16:creationId xmlns:a16="http://schemas.microsoft.com/office/drawing/2014/main" id="{59C36185-83B8-3F5D-97F0-5FCF5204B8B5}"/>
              </a:ext>
            </a:extLst>
          </p:cNvPr>
          <p:cNvSpPr>
            <a:spLocks noGrp="1"/>
          </p:cNvSpPr>
          <p:nvPr>
            <p:ph type="body" sz="quarter" idx="39" hasCustomPrompt="1"/>
          </p:nvPr>
        </p:nvSpPr>
        <p:spPr>
          <a:xfrm>
            <a:off x="6052321" y="3778926"/>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56" name="Picture Placeholder 15">
            <a:extLst>
              <a:ext uri="{FF2B5EF4-FFF2-40B4-BE49-F238E27FC236}">
                <a16:creationId xmlns:a16="http://schemas.microsoft.com/office/drawing/2014/main" id="{558D8555-FF20-CE50-4C4A-A3BEBCC443C9}"/>
              </a:ext>
            </a:extLst>
          </p:cNvPr>
          <p:cNvSpPr>
            <a:spLocks noGrp="1"/>
          </p:cNvSpPr>
          <p:nvPr>
            <p:ph type="pic" sz="quarter" idx="40"/>
          </p:nvPr>
        </p:nvSpPr>
        <p:spPr>
          <a:xfrm>
            <a:off x="5023499" y="4965391"/>
            <a:ext cx="1005840" cy="1005840"/>
          </a:xfrm>
          <a:solidFill>
            <a:schemeClr val="bg2"/>
          </a:solidFill>
        </p:spPr>
        <p:txBody>
          <a:bodyPr/>
          <a:lstStyle/>
          <a:p>
            <a:r>
              <a:rPr lang="en-US"/>
              <a:t>Click icon to add picture</a:t>
            </a:r>
          </a:p>
        </p:txBody>
      </p:sp>
      <p:sp>
        <p:nvSpPr>
          <p:cNvPr id="57" name="Text Placeholder 29">
            <a:extLst>
              <a:ext uri="{FF2B5EF4-FFF2-40B4-BE49-F238E27FC236}">
                <a16:creationId xmlns:a16="http://schemas.microsoft.com/office/drawing/2014/main" id="{581A7770-0936-6230-C728-FE3A628C5C17}"/>
              </a:ext>
            </a:extLst>
          </p:cNvPr>
          <p:cNvSpPr>
            <a:spLocks noGrp="1"/>
          </p:cNvSpPr>
          <p:nvPr>
            <p:ph type="body" sz="quarter" idx="41" hasCustomPrompt="1"/>
          </p:nvPr>
        </p:nvSpPr>
        <p:spPr>
          <a:xfrm>
            <a:off x="6052321" y="4965391"/>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Tree>
    <p:extLst>
      <p:ext uri="{BB962C8B-B14F-4D97-AF65-F5344CB8AC3E}">
        <p14:creationId xmlns:p14="http://schemas.microsoft.com/office/powerpoint/2010/main" val="149689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Image with Blue Bann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551C7F5-9C3F-F28B-0FCC-8EDA2D8F41F6}"/>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a:solidFill>
            <a:schemeClr val="bg1">
              <a:lumMod val="95000"/>
            </a:schemeClr>
          </a:solidFill>
        </p:spPr>
        <p:txBody>
          <a:bodyPr wrap="square">
            <a:noAutofit/>
          </a:bodyPr>
          <a:lstStyle/>
          <a:p>
            <a:r>
              <a:rPr lang="en-US"/>
              <a:t>Click icon to add picture</a:t>
            </a:r>
            <a:endParaRPr lang="en-US" dirty="0"/>
          </a:p>
        </p:txBody>
      </p:sp>
      <p:grpSp>
        <p:nvGrpSpPr>
          <p:cNvPr id="10" name="Group 9">
            <a:extLst>
              <a:ext uri="{FF2B5EF4-FFF2-40B4-BE49-F238E27FC236}">
                <a16:creationId xmlns:a16="http://schemas.microsoft.com/office/drawing/2014/main" id="{73B9F350-2229-77EB-1508-BA854EF319B0}"/>
              </a:ext>
            </a:extLst>
          </p:cNvPr>
          <p:cNvGrpSpPr/>
          <p:nvPr userDrawn="1"/>
        </p:nvGrpSpPr>
        <p:grpSpPr>
          <a:xfrm>
            <a:off x="2479553" y="1384133"/>
            <a:ext cx="5720065" cy="631466"/>
            <a:chOff x="2479553" y="1384133"/>
            <a:chExt cx="5720065" cy="631466"/>
          </a:xfrm>
        </p:grpSpPr>
        <p:sp>
          <p:nvSpPr>
            <p:cNvPr id="7" name="Rounded Rectangle 84">
              <a:extLst>
                <a:ext uri="{FF2B5EF4-FFF2-40B4-BE49-F238E27FC236}">
                  <a16:creationId xmlns:a16="http://schemas.microsoft.com/office/drawing/2014/main" id="{09428213-D43E-309F-5F37-CEFDE47DD42E}"/>
                </a:ext>
              </a:extLst>
            </p:cNvPr>
            <p:cNvSpPr/>
            <p:nvPr userDrawn="1"/>
          </p:nvSpPr>
          <p:spPr>
            <a:xfrm>
              <a:off x="2479553" y="1384133"/>
              <a:ext cx="5720065" cy="63146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9" name="Oval 8">
              <a:extLst>
                <a:ext uri="{FF2B5EF4-FFF2-40B4-BE49-F238E27FC236}">
                  <a16:creationId xmlns:a16="http://schemas.microsoft.com/office/drawing/2014/main" id="{982FED34-6F9F-2B68-44AE-389BE88B2C43}"/>
                </a:ext>
              </a:extLst>
            </p:cNvPr>
            <p:cNvSpPr/>
            <p:nvPr userDrawn="1"/>
          </p:nvSpPr>
          <p:spPr>
            <a:xfrm>
              <a:off x="2479553" y="1384133"/>
              <a:ext cx="631466" cy="631466"/>
            </a:xfrm>
            <a:prstGeom prst="ellipse">
              <a:avLst/>
            </a:prstGeom>
            <a:gradFill>
              <a:gsLst>
                <a:gs pos="0">
                  <a:schemeClr val="accent2"/>
                </a:gs>
                <a:gs pos="100000">
                  <a:schemeClr val="accent2">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3721100"/>
          </a:xfrm>
        </p:spPr>
        <p:txBody>
          <a:bodyPr/>
          <a:lstStyle>
            <a:lvl1pPr>
              <a:defRPr b="1">
                <a:latin typeface="+mj-lt"/>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a:extLst>
              <a:ext uri="{FF2B5EF4-FFF2-40B4-BE49-F238E27FC236}">
                <a16:creationId xmlns:a16="http://schemas.microsoft.com/office/drawing/2014/main" id="{F50AB3B8-9220-BCEE-2664-389C0D713140}"/>
              </a:ext>
            </a:extLst>
          </p:cNvPr>
          <p:cNvSpPr>
            <a:spLocks noGrp="1"/>
          </p:cNvSpPr>
          <p:nvPr>
            <p:ph sz="quarter" idx="14"/>
          </p:nvPr>
        </p:nvSpPr>
        <p:spPr>
          <a:xfrm>
            <a:off x="2566748" y="1451680"/>
            <a:ext cx="468312" cy="449262"/>
          </a:xfrm>
          <a:noFill/>
        </p:spPr>
        <p:txBody>
          <a:bodyPr/>
          <a:lstStyle/>
          <a:p>
            <a:pPr lvl="0"/>
            <a:r>
              <a:rPr lang="en-US"/>
              <a:t>Click to edit Master text styles</a:t>
            </a:r>
          </a:p>
        </p:txBody>
      </p:sp>
      <p:sp>
        <p:nvSpPr>
          <p:cNvPr id="2" name="Text Placeholder 7">
            <a:extLst>
              <a:ext uri="{FF2B5EF4-FFF2-40B4-BE49-F238E27FC236}">
                <a16:creationId xmlns:a16="http://schemas.microsoft.com/office/drawing/2014/main" id="{8B4084E9-0440-4434-DC8D-4C55BE314E23}"/>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6" name="Title 5">
            <a:extLst>
              <a:ext uri="{FF2B5EF4-FFF2-40B4-BE49-F238E27FC236}">
                <a16:creationId xmlns:a16="http://schemas.microsoft.com/office/drawing/2014/main" id="{8B7DC3F2-5EB7-57FD-8F4E-719A5299D23A}"/>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1" name="Slide Number Placeholder 10">
            <a:extLst>
              <a:ext uri="{FF2B5EF4-FFF2-40B4-BE49-F238E27FC236}">
                <a16:creationId xmlns:a16="http://schemas.microsoft.com/office/drawing/2014/main" id="{6A9B45F3-553E-6FB5-C8F2-A1CE64EAB3BF}"/>
              </a:ext>
            </a:extLst>
          </p:cNvPr>
          <p:cNvSpPr>
            <a:spLocks noGrp="1"/>
          </p:cNvSpPr>
          <p:nvPr>
            <p:ph type="sldNum" sz="quarter" idx="16"/>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2864386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vent-Green-Retirement">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EAD359D-384A-0F95-E5BC-87CA06BDB68F}"/>
              </a:ext>
            </a:extLst>
          </p:cNvPr>
          <p:cNvGrpSpPr/>
          <p:nvPr userDrawn="1"/>
        </p:nvGrpSpPr>
        <p:grpSpPr>
          <a:xfrm>
            <a:off x="2479553" y="1384133"/>
            <a:ext cx="5720065" cy="631466"/>
            <a:chOff x="2479553" y="1384133"/>
            <a:chExt cx="5720065" cy="631466"/>
          </a:xfrm>
        </p:grpSpPr>
        <p:sp>
          <p:nvSpPr>
            <p:cNvPr id="7" name="Rounded Rectangle 84">
              <a:extLst>
                <a:ext uri="{FF2B5EF4-FFF2-40B4-BE49-F238E27FC236}">
                  <a16:creationId xmlns:a16="http://schemas.microsoft.com/office/drawing/2014/main" id="{09428213-D43E-309F-5F37-CEFDE47DD42E}"/>
                </a:ext>
              </a:extLst>
            </p:cNvPr>
            <p:cNvSpPr/>
            <p:nvPr userDrawn="1"/>
          </p:nvSpPr>
          <p:spPr>
            <a:xfrm>
              <a:off x="2479553" y="1384133"/>
              <a:ext cx="5720065" cy="6314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9" name="Oval 8">
              <a:extLst>
                <a:ext uri="{FF2B5EF4-FFF2-40B4-BE49-F238E27FC236}">
                  <a16:creationId xmlns:a16="http://schemas.microsoft.com/office/drawing/2014/main" id="{982FED34-6F9F-2B68-44AE-389BE88B2C43}"/>
                </a:ext>
              </a:extLst>
            </p:cNvPr>
            <p:cNvSpPr/>
            <p:nvPr userDrawn="1"/>
          </p:nvSpPr>
          <p:spPr>
            <a:xfrm>
              <a:off x="2479553" y="1384133"/>
              <a:ext cx="631466" cy="631466"/>
            </a:xfrm>
            <a:prstGeom prst="ellipse">
              <a:avLst/>
            </a:prstGeom>
            <a:gradFill>
              <a:gsLst>
                <a:gs pos="0">
                  <a:schemeClr val="accent1"/>
                </a:gs>
                <a:gs pos="100000">
                  <a:schemeClr val="accent1">
                    <a:lumMod val="40000"/>
                    <a:lumOff val="6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10" name="Content Placeholder 5">
            <a:extLst>
              <a:ext uri="{FF2B5EF4-FFF2-40B4-BE49-F238E27FC236}">
                <a16:creationId xmlns:a16="http://schemas.microsoft.com/office/drawing/2014/main" id="{42A83FAA-8AB1-7F70-247C-A577012A186F}"/>
              </a:ext>
            </a:extLst>
          </p:cNvPr>
          <p:cNvSpPr>
            <a:spLocks noGrp="1"/>
          </p:cNvSpPr>
          <p:nvPr>
            <p:ph sz="quarter" idx="14"/>
          </p:nvPr>
        </p:nvSpPr>
        <p:spPr>
          <a:xfrm>
            <a:off x="2566748" y="1451680"/>
            <a:ext cx="468312" cy="449262"/>
          </a:xfrm>
        </p:spPr>
        <p:txBody>
          <a:bodyPr/>
          <a:lstStyle/>
          <a:p>
            <a:pPr lvl="0"/>
            <a:r>
              <a:rPr lang="en-US"/>
              <a:t>Click to edit Master text styles</a:t>
            </a:r>
          </a:p>
        </p:txBody>
      </p:sp>
      <p:sp>
        <p:nvSpPr>
          <p:cNvPr id="15" name="Picture Placeholder 14">
            <a:extLst>
              <a:ext uri="{FF2B5EF4-FFF2-40B4-BE49-F238E27FC236}">
                <a16:creationId xmlns:a16="http://schemas.microsoft.com/office/drawing/2014/main" id="{3DE3D5AC-5B2D-035C-A54B-8157B3FAB87D}"/>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p:spPr>
        <p:txBody>
          <a:bodyPr wrap="square">
            <a:noAutofit/>
          </a:bodyPr>
          <a:lstStyle/>
          <a:p>
            <a:r>
              <a:rPr lang="en-US"/>
              <a:t>Click icon to add picture</a:t>
            </a:r>
            <a:endParaRPr lang="en-US" dirty="0"/>
          </a:p>
        </p:txBody>
      </p:sp>
      <p:pic>
        <p:nvPicPr>
          <p:cNvPr id="20" name="Graphic 19" descr="Flip calendar with solid fill">
            <a:extLst>
              <a:ext uri="{FF2B5EF4-FFF2-40B4-BE49-F238E27FC236}">
                <a16:creationId xmlns:a16="http://schemas.microsoft.com/office/drawing/2014/main" id="{E92F5CCD-C890-7C09-C610-199F4CBE36C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385200" y="2469150"/>
            <a:ext cx="454313" cy="454313"/>
          </a:xfrm>
          <a:prstGeom prst="rect">
            <a:avLst/>
          </a:prstGeom>
        </p:spPr>
      </p:pic>
      <p:pic>
        <p:nvPicPr>
          <p:cNvPr id="18" name="Graphic 17" descr="Clock with solid fill">
            <a:extLst>
              <a:ext uri="{FF2B5EF4-FFF2-40B4-BE49-F238E27FC236}">
                <a16:creationId xmlns:a16="http://schemas.microsoft.com/office/drawing/2014/main" id="{9B349CE5-1231-A863-1152-2DC8D5374E9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368590" y="3300917"/>
            <a:ext cx="487533" cy="487533"/>
          </a:xfrm>
          <a:prstGeom prst="rect">
            <a:avLst/>
          </a:prstGeom>
        </p:spPr>
      </p:pic>
      <p:pic>
        <p:nvPicPr>
          <p:cNvPr id="16" name="Graphic 15" descr="Marker with solid fill">
            <a:extLst>
              <a:ext uri="{FF2B5EF4-FFF2-40B4-BE49-F238E27FC236}">
                <a16:creationId xmlns:a16="http://schemas.microsoft.com/office/drawing/2014/main" id="{2A74F6B7-7A6C-51AD-B511-751C4BF3EAE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385200" y="4165905"/>
            <a:ext cx="454313" cy="454313"/>
          </a:xfrm>
          <a:prstGeom prst="rect">
            <a:avLst/>
          </a:prstGeom>
        </p:spPr>
      </p:pic>
      <p:sp>
        <p:nvSpPr>
          <p:cNvPr id="13" name="Rectangle 12">
            <a:extLst>
              <a:ext uri="{FF2B5EF4-FFF2-40B4-BE49-F238E27FC236}">
                <a16:creationId xmlns:a16="http://schemas.microsoft.com/office/drawing/2014/main" id="{A1DDD50B-FBF7-FCCC-71E0-EBC7609B5966}"/>
              </a:ext>
            </a:extLst>
          </p:cNvPr>
          <p:cNvSpPr/>
          <p:nvPr/>
        </p:nvSpPr>
        <p:spPr>
          <a:xfrm>
            <a:off x="6232940" y="2278392"/>
            <a:ext cx="2490545" cy="26628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447428"/>
          </a:xfrm>
          <a:noFill/>
        </p:spPr>
        <p:txBody>
          <a:bodyPr/>
          <a:lstStyle>
            <a:lvl1pPr>
              <a:defRPr b="1">
                <a:latin typeface="+mj-lt"/>
              </a:defRPr>
            </a:lvl1pPr>
          </a:lstStyle>
          <a:p>
            <a:pPr lvl="0"/>
            <a:r>
              <a:rPr lang="en-US"/>
              <a:t>Click to edit Master text styles</a:t>
            </a:r>
          </a:p>
        </p:txBody>
      </p:sp>
      <p:sp>
        <p:nvSpPr>
          <p:cNvPr id="28" name="Text Placeholder 25">
            <a:extLst>
              <a:ext uri="{FF2B5EF4-FFF2-40B4-BE49-F238E27FC236}">
                <a16:creationId xmlns:a16="http://schemas.microsoft.com/office/drawing/2014/main" id="{05D4C540-55E1-9902-8524-1CCDC6508A60}"/>
              </a:ext>
            </a:extLst>
          </p:cNvPr>
          <p:cNvSpPr>
            <a:spLocks noGrp="1"/>
          </p:cNvSpPr>
          <p:nvPr>
            <p:ph type="body" sz="quarter" idx="16" hasCustomPrompt="1"/>
          </p:nvPr>
        </p:nvSpPr>
        <p:spPr>
          <a:xfrm>
            <a:off x="3427413" y="2278392"/>
            <a:ext cx="2668589" cy="2983450"/>
          </a:xfrm>
          <a:noFill/>
        </p:spPr>
        <p:txBody>
          <a:bodyPr/>
          <a:lstStyle>
            <a:lvl1pPr>
              <a:defRPr b="1">
                <a:latin typeface="+mj-lt"/>
              </a:defRPr>
            </a:lvl1pPr>
          </a:lstStyle>
          <a:p>
            <a:pPr lvl="1"/>
            <a:r>
              <a:rPr lang="en-US" dirty="0"/>
              <a:t>Second level</a:t>
            </a:r>
          </a:p>
          <a:p>
            <a:pPr lvl="2"/>
            <a:r>
              <a:rPr lang="en-US" dirty="0"/>
              <a:t>Third level</a:t>
            </a:r>
          </a:p>
        </p:txBody>
      </p:sp>
      <p:sp>
        <p:nvSpPr>
          <p:cNvPr id="31" name="Text Placeholder 25">
            <a:extLst>
              <a:ext uri="{FF2B5EF4-FFF2-40B4-BE49-F238E27FC236}">
                <a16:creationId xmlns:a16="http://schemas.microsoft.com/office/drawing/2014/main" id="{8E457A97-305C-76BB-E620-5CE150E11C7F}"/>
              </a:ext>
            </a:extLst>
          </p:cNvPr>
          <p:cNvSpPr>
            <a:spLocks noGrp="1"/>
          </p:cNvSpPr>
          <p:nvPr>
            <p:ph type="body" sz="quarter" idx="17" hasCustomPrompt="1"/>
          </p:nvPr>
        </p:nvSpPr>
        <p:spPr>
          <a:xfrm>
            <a:off x="6959961" y="2540321"/>
            <a:ext cx="1555389" cy="563758"/>
          </a:xfrm>
          <a:noFill/>
        </p:spPr>
        <p:txBody>
          <a:bodyPr/>
          <a:lstStyle>
            <a:lvl1pPr>
              <a:defRPr sz="1200" b="1">
                <a:latin typeface="+mn-lt"/>
              </a:defRPr>
            </a:lvl1pPr>
          </a:lstStyle>
          <a:p>
            <a:pPr lvl="0"/>
            <a:r>
              <a:rPr lang="en-US" dirty="0"/>
              <a:t>Insert Date</a:t>
            </a:r>
          </a:p>
        </p:txBody>
      </p:sp>
      <p:sp>
        <p:nvSpPr>
          <p:cNvPr id="34" name="Text Placeholder 25">
            <a:extLst>
              <a:ext uri="{FF2B5EF4-FFF2-40B4-BE49-F238E27FC236}">
                <a16:creationId xmlns:a16="http://schemas.microsoft.com/office/drawing/2014/main" id="{23DF933B-6845-F777-5DCB-956DB81C1CB1}"/>
              </a:ext>
            </a:extLst>
          </p:cNvPr>
          <p:cNvSpPr>
            <a:spLocks noGrp="1"/>
          </p:cNvSpPr>
          <p:nvPr>
            <p:ph type="body" sz="quarter" idx="18" hasCustomPrompt="1"/>
          </p:nvPr>
        </p:nvSpPr>
        <p:spPr>
          <a:xfrm>
            <a:off x="6959961" y="3357842"/>
            <a:ext cx="1555389" cy="563758"/>
          </a:xfrm>
          <a:noFill/>
        </p:spPr>
        <p:txBody>
          <a:bodyPr/>
          <a:lstStyle>
            <a:lvl1pPr>
              <a:defRPr sz="1200" b="1">
                <a:latin typeface="+mn-lt"/>
              </a:defRPr>
            </a:lvl1pPr>
          </a:lstStyle>
          <a:p>
            <a:pPr lvl="0"/>
            <a:r>
              <a:rPr lang="en-US" dirty="0"/>
              <a:t>Insert Time</a:t>
            </a:r>
          </a:p>
        </p:txBody>
      </p:sp>
      <p:sp>
        <p:nvSpPr>
          <p:cNvPr id="36" name="Text Placeholder 25">
            <a:extLst>
              <a:ext uri="{FF2B5EF4-FFF2-40B4-BE49-F238E27FC236}">
                <a16:creationId xmlns:a16="http://schemas.microsoft.com/office/drawing/2014/main" id="{AB9B034D-A763-D6DA-5C36-524878D469E1}"/>
              </a:ext>
            </a:extLst>
          </p:cNvPr>
          <p:cNvSpPr>
            <a:spLocks noGrp="1"/>
          </p:cNvSpPr>
          <p:nvPr>
            <p:ph type="body" sz="quarter" idx="19" hasCustomPrompt="1"/>
          </p:nvPr>
        </p:nvSpPr>
        <p:spPr>
          <a:xfrm>
            <a:off x="6959961" y="4175363"/>
            <a:ext cx="1555389" cy="563758"/>
          </a:xfrm>
          <a:noFill/>
        </p:spPr>
        <p:txBody>
          <a:bodyPr/>
          <a:lstStyle>
            <a:lvl1pPr>
              <a:defRPr sz="1200" b="1">
                <a:latin typeface="+mn-lt"/>
              </a:defRPr>
            </a:lvl1pPr>
          </a:lstStyle>
          <a:p>
            <a:pPr lvl="0"/>
            <a:r>
              <a:rPr lang="en-US" dirty="0"/>
              <a:t>Insert Location</a:t>
            </a:r>
          </a:p>
        </p:txBody>
      </p:sp>
      <p:sp>
        <p:nvSpPr>
          <p:cNvPr id="2" name="Title 1">
            <a:extLst>
              <a:ext uri="{FF2B5EF4-FFF2-40B4-BE49-F238E27FC236}">
                <a16:creationId xmlns:a16="http://schemas.microsoft.com/office/drawing/2014/main" id="{E514AD02-F7D4-78C2-F30B-BA6AB8C19B7E}"/>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6" name="Text Placeholder 7">
            <a:extLst>
              <a:ext uri="{FF2B5EF4-FFF2-40B4-BE49-F238E27FC236}">
                <a16:creationId xmlns:a16="http://schemas.microsoft.com/office/drawing/2014/main" id="{C8B35C8F-3685-7221-69AE-6714382B881F}"/>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1" name="Slide Number Placeholder 10">
            <a:extLst>
              <a:ext uri="{FF2B5EF4-FFF2-40B4-BE49-F238E27FC236}">
                <a16:creationId xmlns:a16="http://schemas.microsoft.com/office/drawing/2014/main" id="{85795302-2958-13FA-B2CE-6691C15C1EB0}"/>
              </a:ext>
            </a:extLst>
          </p:cNvPr>
          <p:cNvSpPr>
            <a:spLocks noGrp="1"/>
          </p:cNvSpPr>
          <p:nvPr>
            <p:ph type="sldNum" sz="quarter" idx="20"/>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2419500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vent-Purple-Financial Wellnes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021457-F022-C2F1-C4E7-A8E2289325F2}"/>
              </a:ext>
            </a:extLst>
          </p:cNvPr>
          <p:cNvGrpSpPr/>
          <p:nvPr userDrawn="1"/>
        </p:nvGrpSpPr>
        <p:grpSpPr>
          <a:xfrm>
            <a:off x="2479553" y="1384133"/>
            <a:ext cx="5720065" cy="631466"/>
            <a:chOff x="2479553" y="1384133"/>
            <a:chExt cx="5720065" cy="631466"/>
          </a:xfrm>
        </p:grpSpPr>
        <p:sp>
          <p:nvSpPr>
            <p:cNvPr id="6" name="Rounded Rectangle 84">
              <a:extLst>
                <a:ext uri="{FF2B5EF4-FFF2-40B4-BE49-F238E27FC236}">
                  <a16:creationId xmlns:a16="http://schemas.microsoft.com/office/drawing/2014/main" id="{0AC2AEC8-D632-C903-2E13-DA9F17FE6166}"/>
                </a:ext>
              </a:extLst>
            </p:cNvPr>
            <p:cNvSpPr/>
            <p:nvPr userDrawn="1"/>
          </p:nvSpPr>
          <p:spPr>
            <a:xfrm>
              <a:off x="2479553" y="1384133"/>
              <a:ext cx="5720065" cy="63146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11" name="Oval 10">
              <a:extLst>
                <a:ext uri="{FF2B5EF4-FFF2-40B4-BE49-F238E27FC236}">
                  <a16:creationId xmlns:a16="http://schemas.microsoft.com/office/drawing/2014/main" id="{87C3A399-CF6A-4772-E9E4-970D56CA7AC5}"/>
                </a:ext>
              </a:extLst>
            </p:cNvPr>
            <p:cNvSpPr/>
            <p:nvPr userDrawn="1"/>
          </p:nvSpPr>
          <p:spPr>
            <a:xfrm>
              <a:off x="2479553" y="1384133"/>
              <a:ext cx="631466" cy="631466"/>
            </a:xfrm>
            <a:prstGeom prst="ellipse">
              <a:avLst/>
            </a:prstGeom>
            <a:gradFill>
              <a:gsLst>
                <a:gs pos="0">
                  <a:schemeClr val="accent3"/>
                </a:gs>
                <a:gs pos="100000">
                  <a:schemeClr val="accent3">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10" name="Content Placeholder 5">
            <a:extLst>
              <a:ext uri="{FF2B5EF4-FFF2-40B4-BE49-F238E27FC236}">
                <a16:creationId xmlns:a16="http://schemas.microsoft.com/office/drawing/2014/main" id="{42A83FAA-8AB1-7F70-247C-A577012A186F}"/>
              </a:ext>
            </a:extLst>
          </p:cNvPr>
          <p:cNvSpPr>
            <a:spLocks noGrp="1"/>
          </p:cNvSpPr>
          <p:nvPr>
            <p:ph sz="quarter" idx="14"/>
          </p:nvPr>
        </p:nvSpPr>
        <p:spPr>
          <a:xfrm>
            <a:off x="2566748" y="1451680"/>
            <a:ext cx="468312" cy="449262"/>
          </a:xfrm>
        </p:spPr>
        <p:txBody>
          <a:bodyPr/>
          <a:lstStyle/>
          <a:p>
            <a:pPr lvl="0"/>
            <a:r>
              <a:rPr lang="en-US"/>
              <a:t>Click to edit Master text styles</a:t>
            </a:r>
          </a:p>
        </p:txBody>
      </p:sp>
      <p:sp>
        <p:nvSpPr>
          <p:cNvPr id="15" name="Picture Placeholder 14">
            <a:extLst>
              <a:ext uri="{FF2B5EF4-FFF2-40B4-BE49-F238E27FC236}">
                <a16:creationId xmlns:a16="http://schemas.microsoft.com/office/drawing/2014/main" id="{3DE3D5AC-5B2D-035C-A54B-8157B3FAB87D}"/>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p:spPr>
        <p:txBody>
          <a:bodyPr wrap="square">
            <a:noAutofit/>
          </a:bodyPr>
          <a:lstStyle/>
          <a:p>
            <a:r>
              <a:rPr lang="en-US"/>
              <a:t>Click icon to add picture</a:t>
            </a:r>
            <a:endParaRPr lang="en-US" dirty="0"/>
          </a:p>
        </p:txBody>
      </p:sp>
      <p:pic>
        <p:nvPicPr>
          <p:cNvPr id="20" name="Graphic 19" descr="Flip calendar with solid fill">
            <a:extLst>
              <a:ext uri="{FF2B5EF4-FFF2-40B4-BE49-F238E27FC236}">
                <a16:creationId xmlns:a16="http://schemas.microsoft.com/office/drawing/2014/main" id="{E92F5CCD-C890-7C09-C610-199F4CBE36C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385200" y="2469150"/>
            <a:ext cx="454313" cy="454313"/>
          </a:xfrm>
          <a:prstGeom prst="rect">
            <a:avLst/>
          </a:prstGeom>
        </p:spPr>
      </p:pic>
      <p:pic>
        <p:nvPicPr>
          <p:cNvPr id="18" name="Graphic 17" descr="Clock with solid fill">
            <a:extLst>
              <a:ext uri="{FF2B5EF4-FFF2-40B4-BE49-F238E27FC236}">
                <a16:creationId xmlns:a16="http://schemas.microsoft.com/office/drawing/2014/main" id="{9B349CE5-1231-A863-1152-2DC8D5374E9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368590" y="3300917"/>
            <a:ext cx="487533" cy="487533"/>
          </a:xfrm>
          <a:prstGeom prst="rect">
            <a:avLst/>
          </a:prstGeom>
        </p:spPr>
      </p:pic>
      <p:pic>
        <p:nvPicPr>
          <p:cNvPr id="16" name="Graphic 15" descr="Marker with solid fill">
            <a:extLst>
              <a:ext uri="{FF2B5EF4-FFF2-40B4-BE49-F238E27FC236}">
                <a16:creationId xmlns:a16="http://schemas.microsoft.com/office/drawing/2014/main" id="{2A74F6B7-7A6C-51AD-B511-751C4BF3EAE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385200" y="4165905"/>
            <a:ext cx="454313" cy="454313"/>
          </a:xfrm>
          <a:prstGeom prst="rect">
            <a:avLst/>
          </a:prstGeom>
        </p:spPr>
      </p:pic>
      <p:sp>
        <p:nvSpPr>
          <p:cNvPr id="13" name="Rectangle 12">
            <a:extLst>
              <a:ext uri="{FF2B5EF4-FFF2-40B4-BE49-F238E27FC236}">
                <a16:creationId xmlns:a16="http://schemas.microsoft.com/office/drawing/2014/main" id="{A1DDD50B-FBF7-FCCC-71E0-EBC7609B5966}"/>
              </a:ext>
            </a:extLst>
          </p:cNvPr>
          <p:cNvSpPr/>
          <p:nvPr/>
        </p:nvSpPr>
        <p:spPr>
          <a:xfrm>
            <a:off x="6232940" y="2278392"/>
            <a:ext cx="2490545" cy="266281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447428"/>
          </a:xfrm>
          <a:noFill/>
        </p:spPr>
        <p:txBody>
          <a:bodyPr/>
          <a:lstStyle>
            <a:lvl1pPr>
              <a:defRPr b="1">
                <a:latin typeface="+mj-lt"/>
              </a:defRPr>
            </a:lvl1pPr>
          </a:lstStyle>
          <a:p>
            <a:pPr lvl="0"/>
            <a:r>
              <a:rPr lang="en-US"/>
              <a:t>Click to edit Master text styles</a:t>
            </a:r>
          </a:p>
        </p:txBody>
      </p:sp>
      <p:sp>
        <p:nvSpPr>
          <p:cNvPr id="28" name="Text Placeholder 25">
            <a:extLst>
              <a:ext uri="{FF2B5EF4-FFF2-40B4-BE49-F238E27FC236}">
                <a16:creationId xmlns:a16="http://schemas.microsoft.com/office/drawing/2014/main" id="{05D4C540-55E1-9902-8524-1CCDC6508A60}"/>
              </a:ext>
            </a:extLst>
          </p:cNvPr>
          <p:cNvSpPr>
            <a:spLocks noGrp="1"/>
          </p:cNvSpPr>
          <p:nvPr>
            <p:ph type="body" sz="quarter" idx="16" hasCustomPrompt="1"/>
          </p:nvPr>
        </p:nvSpPr>
        <p:spPr>
          <a:xfrm>
            <a:off x="3427413" y="2278392"/>
            <a:ext cx="2668589" cy="2983450"/>
          </a:xfrm>
          <a:noFill/>
        </p:spPr>
        <p:txBody>
          <a:bodyPr/>
          <a:lstStyle>
            <a:lvl1pPr>
              <a:defRPr b="1">
                <a:latin typeface="+mj-lt"/>
              </a:defRPr>
            </a:lvl1pPr>
          </a:lstStyle>
          <a:p>
            <a:pPr lvl="1"/>
            <a:r>
              <a:rPr lang="en-US" dirty="0"/>
              <a:t>Second level</a:t>
            </a:r>
          </a:p>
          <a:p>
            <a:pPr lvl="2"/>
            <a:r>
              <a:rPr lang="en-US" dirty="0"/>
              <a:t>Third level</a:t>
            </a:r>
          </a:p>
        </p:txBody>
      </p:sp>
      <p:sp>
        <p:nvSpPr>
          <p:cNvPr id="31" name="Text Placeholder 25">
            <a:extLst>
              <a:ext uri="{FF2B5EF4-FFF2-40B4-BE49-F238E27FC236}">
                <a16:creationId xmlns:a16="http://schemas.microsoft.com/office/drawing/2014/main" id="{8E457A97-305C-76BB-E620-5CE150E11C7F}"/>
              </a:ext>
            </a:extLst>
          </p:cNvPr>
          <p:cNvSpPr>
            <a:spLocks noGrp="1"/>
          </p:cNvSpPr>
          <p:nvPr>
            <p:ph type="body" sz="quarter" idx="17" hasCustomPrompt="1"/>
          </p:nvPr>
        </p:nvSpPr>
        <p:spPr>
          <a:xfrm>
            <a:off x="6959961" y="2540321"/>
            <a:ext cx="1555389" cy="563758"/>
          </a:xfrm>
          <a:noFill/>
        </p:spPr>
        <p:txBody>
          <a:bodyPr/>
          <a:lstStyle>
            <a:lvl1pPr>
              <a:defRPr sz="1200" b="1">
                <a:latin typeface="+mn-lt"/>
              </a:defRPr>
            </a:lvl1pPr>
          </a:lstStyle>
          <a:p>
            <a:pPr lvl="0"/>
            <a:r>
              <a:rPr lang="en-US" dirty="0"/>
              <a:t>Insert Date</a:t>
            </a:r>
          </a:p>
        </p:txBody>
      </p:sp>
      <p:sp>
        <p:nvSpPr>
          <p:cNvPr id="34" name="Text Placeholder 25">
            <a:extLst>
              <a:ext uri="{FF2B5EF4-FFF2-40B4-BE49-F238E27FC236}">
                <a16:creationId xmlns:a16="http://schemas.microsoft.com/office/drawing/2014/main" id="{23DF933B-6845-F777-5DCB-956DB81C1CB1}"/>
              </a:ext>
            </a:extLst>
          </p:cNvPr>
          <p:cNvSpPr>
            <a:spLocks noGrp="1"/>
          </p:cNvSpPr>
          <p:nvPr>
            <p:ph type="body" sz="quarter" idx="18" hasCustomPrompt="1"/>
          </p:nvPr>
        </p:nvSpPr>
        <p:spPr>
          <a:xfrm>
            <a:off x="6959961" y="3357842"/>
            <a:ext cx="1555389" cy="563758"/>
          </a:xfrm>
          <a:noFill/>
        </p:spPr>
        <p:txBody>
          <a:bodyPr/>
          <a:lstStyle>
            <a:lvl1pPr>
              <a:defRPr sz="1200" b="1">
                <a:latin typeface="+mn-lt"/>
              </a:defRPr>
            </a:lvl1pPr>
          </a:lstStyle>
          <a:p>
            <a:pPr lvl="0"/>
            <a:r>
              <a:rPr lang="en-US" dirty="0"/>
              <a:t>Insert Time</a:t>
            </a:r>
          </a:p>
        </p:txBody>
      </p:sp>
      <p:sp>
        <p:nvSpPr>
          <p:cNvPr id="36" name="Text Placeholder 25">
            <a:extLst>
              <a:ext uri="{FF2B5EF4-FFF2-40B4-BE49-F238E27FC236}">
                <a16:creationId xmlns:a16="http://schemas.microsoft.com/office/drawing/2014/main" id="{AB9B034D-A763-D6DA-5C36-524878D469E1}"/>
              </a:ext>
            </a:extLst>
          </p:cNvPr>
          <p:cNvSpPr>
            <a:spLocks noGrp="1"/>
          </p:cNvSpPr>
          <p:nvPr>
            <p:ph type="body" sz="quarter" idx="19" hasCustomPrompt="1"/>
          </p:nvPr>
        </p:nvSpPr>
        <p:spPr>
          <a:xfrm>
            <a:off x="6959961" y="4175363"/>
            <a:ext cx="1555389" cy="563758"/>
          </a:xfrm>
          <a:noFill/>
        </p:spPr>
        <p:txBody>
          <a:bodyPr/>
          <a:lstStyle>
            <a:lvl1pPr>
              <a:defRPr sz="1200" b="1">
                <a:latin typeface="+mn-lt"/>
              </a:defRPr>
            </a:lvl1pPr>
          </a:lstStyle>
          <a:p>
            <a:pPr lvl="0"/>
            <a:r>
              <a:rPr lang="en-US" dirty="0"/>
              <a:t>Insert Location</a:t>
            </a:r>
          </a:p>
        </p:txBody>
      </p:sp>
      <p:sp>
        <p:nvSpPr>
          <p:cNvPr id="7" name="Title 6">
            <a:extLst>
              <a:ext uri="{FF2B5EF4-FFF2-40B4-BE49-F238E27FC236}">
                <a16:creationId xmlns:a16="http://schemas.microsoft.com/office/drawing/2014/main" id="{D102B4A3-FA97-667A-9B2A-8294064E251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Text Placeholder 7">
            <a:extLst>
              <a:ext uri="{FF2B5EF4-FFF2-40B4-BE49-F238E27FC236}">
                <a16:creationId xmlns:a16="http://schemas.microsoft.com/office/drawing/2014/main" id="{78B92116-96FA-F71D-CE7C-843F1703C44D}"/>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2" name="Slide Number Placeholder 11">
            <a:extLst>
              <a:ext uri="{FF2B5EF4-FFF2-40B4-BE49-F238E27FC236}">
                <a16:creationId xmlns:a16="http://schemas.microsoft.com/office/drawing/2014/main" id="{6199A464-3169-8464-7964-EE43F079B006}"/>
              </a:ext>
            </a:extLst>
          </p:cNvPr>
          <p:cNvSpPr>
            <a:spLocks noGrp="1"/>
          </p:cNvSpPr>
          <p:nvPr>
            <p:ph type="sldNum" sz="quarter" idx="20"/>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3101005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vent-Blue-Wealth Management ">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021457-F022-C2F1-C4E7-A8E2289325F2}"/>
              </a:ext>
            </a:extLst>
          </p:cNvPr>
          <p:cNvGrpSpPr/>
          <p:nvPr userDrawn="1"/>
        </p:nvGrpSpPr>
        <p:grpSpPr>
          <a:xfrm>
            <a:off x="2479553" y="1384133"/>
            <a:ext cx="5720065" cy="631466"/>
            <a:chOff x="2479553" y="1384133"/>
            <a:chExt cx="5720065" cy="631466"/>
          </a:xfrm>
        </p:grpSpPr>
        <p:sp>
          <p:nvSpPr>
            <p:cNvPr id="6" name="Rounded Rectangle 84">
              <a:extLst>
                <a:ext uri="{FF2B5EF4-FFF2-40B4-BE49-F238E27FC236}">
                  <a16:creationId xmlns:a16="http://schemas.microsoft.com/office/drawing/2014/main" id="{0AC2AEC8-D632-C903-2E13-DA9F17FE6166}"/>
                </a:ext>
              </a:extLst>
            </p:cNvPr>
            <p:cNvSpPr/>
            <p:nvPr userDrawn="1"/>
          </p:nvSpPr>
          <p:spPr>
            <a:xfrm>
              <a:off x="2479553" y="1384133"/>
              <a:ext cx="5720065" cy="63146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11" name="Oval 10">
              <a:extLst>
                <a:ext uri="{FF2B5EF4-FFF2-40B4-BE49-F238E27FC236}">
                  <a16:creationId xmlns:a16="http://schemas.microsoft.com/office/drawing/2014/main" id="{87C3A399-CF6A-4772-E9E4-970D56CA7AC5}"/>
                </a:ext>
              </a:extLst>
            </p:cNvPr>
            <p:cNvSpPr/>
            <p:nvPr userDrawn="1"/>
          </p:nvSpPr>
          <p:spPr>
            <a:xfrm>
              <a:off x="2479553" y="1384133"/>
              <a:ext cx="631466" cy="631466"/>
            </a:xfrm>
            <a:prstGeom prst="ellipse">
              <a:avLst/>
            </a:prstGeom>
            <a:gradFill>
              <a:gsLst>
                <a:gs pos="0">
                  <a:schemeClr val="accent2"/>
                </a:gs>
                <a:gs pos="100000">
                  <a:schemeClr val="accent2">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10" name="Content Placeholder 5">
            <a:extLst>
              <a:ext uri="{FF2B5EF4-FFF2-40B4-BE49-F238E27FC236}">
                <a16:creationId xmlns:a16="http://schemas.microsoft.com/office/drawing/2014/main" id="{42A83FAA-8AB1-7F70-247C-A577012A186F}"/>
              </a:ext>
            </a:extLst>
          </p:cNvPr>
          <p:cNvSpPr>
            <a:spLocks noGrp="1"/>
          </p:cNvSpPr>
          <p:nvPr>
            <p:ph sz="quarter" idx="14"/>
          </p:nvPr>
        </p:nvSpPr>
        <p:spPr>
          <a:xfrm>
            <a:off x="2566748" y="1451680"/>
            <a:ext cx="468312" cy="449262"/>
          </a:xfrm>
          <a:prstGeom prst="rect">
            <a:avLst/>
          </a:prstGeom>
        </p:spPr>
        <p:txBody>
          <a:bodyPr/>
          <a:lstStyle/>
          <a:p>
            <a:pPr lvl="0"/>
            <a:r>
              <a:rPr lang="en-US"/>
              <a:t>Click to edit Master text styles</a:t>
            </a:r>
          </a:p>
        </p:txBody>
      </p:sp>
      <p:sp>
        <p:nvSpPr>
          <p:cNvPr id="15" name="Picture Placeholder 14">
            <a:extLst>
              <a:ext uri="{FF2B5EF4-FFF2-40B4-BE49-F238E27FC236}">
                <a16:creationId xmlns:a16="http://schemas.microsoft.com/office/drawing/2014/main" id="{3DE3D5AC-5B2D-035C-A54B-8157B3FAB87D}"/>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p:spPr>
        <p:txBody>
          <a:bodyPr wrap="square">
            <a:noAutofit/>
          </a:bodyPr>
          <a:lstStyle/>
          <a:p>
            <a:r>
              <a:rPr lang="en-US"/>
              <a:t>Click icon to add picture</a:t>
            </a:r>
            <a:endParaRPr lang="en-US" dirty="0"/>
          </a:p>
        </p:txBody>
      </p:sp>
      <p:pic>
        <p:nvPicPr>
          <p:cNvPr id="20" name="Graphic 19" descr="Flip calendar with solid fill">
            <a:extLst>
              <a:ext uri="{FF2B5EF4-FFF2-40B4-BE49-F238E27FC236}">
                <a16:creationId xmlns:a16="http://schemas.microsoft.com/office/drawing/2014/main" id="{E92F5CCD-C890-7C09-C610-199F4CBE36C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385200" y="2469150"/>
            <a:ext cx="454313" cy="454313"/>
          </a:xfrm>
          <a:prstGeom prst="rect">
            <a:avLst/>
          </a:prstGeom>
        </p:spPr>
      </p:pic>
      <p:pic>
        <p:nvPicPr>
          <p:cNvPr id="18" name="Graphic 17" descr="Clock with solid fill">
            <a:extLst>
              <a:ext uri="{FF2B5EF4-FFF2-40B4-BE49-F238E27FC236}">
                <a16:creationId xmlns:a16="http://schemas.microsoft.com/office/drawing/2014/main" id="{9B349CE5-1231-A863-1152-2DC8D5374E9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368590" y="3300917"/>
            <a:ext cx="487533" cy="487533"/>
          </a:xfrm>
          <a:prstGeom prst="rect">
            <a:avLst/>
          </a:prstGeom>
        </p:spPr>
      </p:pic>
      <p:pic>
        <p:nvPicPr>
          <p:cNvPr id="16" name="Graphic 15" descr="Marker with solid fill">
            <a:extLst>
              <a:ext uri="{FF2B5EF4-FFF2-40B4-BE49-F238E27FC236}">
                <a16:creationId xmlns:a16="http://schemas.microsoft.com/office/drawing/2014/main" id="{2A74F6B7-7A6C-51AD-B511-751C4BF3EAE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385200" y="4165905"/>
            <a:ext cx="454313" cy="454313"/>
          </a:xfrm>
          <a:prstGeom prst="rect">
            <a:avLst/>
          </a:prstGeom>
        </p:spPr>
      </p:pic>
      <p:sp>
        <p:nvSpPr>
          <p:cNvPr id="13" name="Rectangle 12">
            <a:extLst>
              <a:ext uri="{FF2B5EF4-FFF2-40B4-BE49-F238E27FC236}">
                <a16:creationId xmlns:a16="http://schemas.microsoft.com/office/drawing/2014/main" id="{A1DDD50B-FBF7-FCCC-71E0-EBC7609B5966}"/>
              </a:ext>
            </a:extLst>
          </p:cNvPr>
          <p:cNvSpPr/>
          <p:nvPr/>
        </p:nvSpPr>
        <p:spPr>
          <a:xfrm>
            <a:off x="6232940" y="2278392"/>
            <a:ext cx="2490545" cy="266281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447428"/>
          </a:xfrm>
          <a:prstGeom prst="rect">
            <a:avLst/>
          </a:prstGeom>
          <a:noFill/>
        </p:spPr>
        <p:txBody>
          <a:bodyPr/>
          <a:lstStyle>
            <a:lvl1pPr>
              <a:defRPr b="1">
                <a:latin typeface="+mj-lt"/>
              </a:defRPr>
            </a:lvl1pPr>
          </a:lstStyle>
          <a:p>
            <a:pPr lvl="0"/>
            <a:r>
              <a:rPr lang="en-US"/>
              <a:t>Click to edit Master text styles</a:t>
            </a:r>
          </a:p>
        </p:txBody>
      </p:sp>
      <p:sp>
        <p:nvSpPr>
          <p:cNvPr id="28" name="Text Placeholder 25">
            <a:extLst>
              <a:ext uri="{FF2B5EF4-FFF2-40B4-BE49-F238E27FC236}">
                <a16:creationId xmlns:a16="http://schemas.microsoft.com/office/drawing/2014/main" id="{05D4C540-55E1-9902-8524-1CCDC6508A60}"/>
              </a:ext>
            </a:extLst>
          </p:cNvPr>
          <p:cNvSpPr>
            <a:spLocks noGrp="1"/>
          </p:cNvSpPr>
          <p:nvPr>
            <p:ph type="body" sz="quarter" idx="16" hasCustomPrompt="1"/>
          </p:nvPr>
        </p:nvSpPr>
        <p:spPr>
          <a:xfrm>
            <a:off x="3427413" y="2278392"/>
            <a:ext cx="2668589" cy="2983450"/>
          </a:xfrm>
          <a:prstGeom prst="rect">
            <a:avLst/>
          </a:prstGeom>
          <a:noFill/>
        </p:spPr>
        <p:txBody>
          <a:bodyPr/>
          <a:lstStyle>
            <a:lvl1pPr>
              <a:defRPr b="1">
                <a:latin typeface="+mj-lt"/>
              </a:defRPr>
            </a:lvl1pPr>
          </a:lstStyle>
          <a:p>
            <a:pPr lvl="1"/>
            <a:r>
              <a:rPr lang="en-US" dirty="0"/>
              <a:t>Second level</a:t>
            </a:r>
          </a:p>
          <a:p>
            <a:pPr lvl="2"/>
            <a:r>
              <a:rPr lang="en-US" dirty="0"/>
              <a:t>Third level</a:t>
            </a:r>
          </a:p>
        </p:txBody>
      </p:sp>
      <p:sp>
        <p:nvSpPr>
          <p:cNvPr id="31" name="Text Placeholder 25">
            <a:extLst>
              <a:ext uri="{FF2B5EF4-FFF2-40B4-BE49-F238E27FC236}">
                <a16:creationId xmlns:a16="http://schemas.microsoft.com/office/drawing/2014/main" id="{8E457A97-305C-76BB-E620-5CE150E11C7F}"/>
              </a:ext>
            </a:extLst>
          </p:cNvPr>
          <p:cNvSpPr>
            <a:spLocks noGrp="1"/>
          </p:cNvSpPr>
          <p:nvPr>
            <p:ph type="body" sz="quarter" idx="17" hasCustomPrompt="1"/>
          </p:nvPr>
        </p:nvSpPr>
        <p:spPr>
          <a:xfrm>
            <a:off x="6959961" y="2540321"/>
            <a:ext cx="1555389" cy="563758"/>
          </a:xfrm>
          <a:prstGeom prst="rect">
            <a:avLst/>
          </a:prstGeom>
          <a:noFill/>
        </p:spPr>
        <p:txBody>
          <a:bodyPr/>
          <a:lstStyle>
            <a:lvl1pPr>
              <a:defRPr sz="1200" b="1">
                <a:latin typeface="+mn-lt"/>
              </a:defRPr>
            </a:lvl1pPr>
          </a:lstStyle>
          <a:p>
            <a:pPr lvl="0"/>
            <a:r>
              <a:rPr lang="en-US" dirty="0"/>
              <a:t>Insert Date</a:t>
            </a:r>
          </a:p>
        </p:txBody>
      </p:sp>
      <p:sp>
        <p:nvSpPr>
          <p:cNvPr id="34" name="Text Placeholder 25">
            <a:extLst>
              <a:ext uri="{FF2B5EF4-FFF2-40B4-BE49-F238E27FC236}">
                <a16:creationId xmlns:a16="http://schemas.microsoft.com/office/drawing/2014/main" id="{23DF933B-6845-F777-5DCB-956DB81C1CB1}"/>
              </a:ext>
            </a:extLst>
          </p:cNvPr>
          <p:cNvSpPr>
            <a:spLocks noGrp="1"/>
          </p:cNvSpPr>
          <p:nvPr>
            <p:ph type="body" sz="quarter" idx="18" hasCustomPrompt="1"/>
          </p:nvPr>
        </p:nvSpPr>
        <p:spPr>
          <a:xfrm>
            <a:off x="6959961" y="3357842"/>
            <a:ext cx="1555389" cy="563758"/>
          </a:xfrm>
          <a:prstGeom prst="rect">
            <a:avLst/>
          </a:prstGeom>
          <a:noFill/>
        </p:spPr>
        <p:txBody>
          <a:bodyPr/>
          <a:lstStyle>
            <a:lvl1pPr>
              <a:defRPr sz="1200" b="1">
                <a:latin typeface="+mn-lt"/>
              </a:defRPr>
            </a:lvl1pPr>
          </a:lstStyle>
          <a:p>
            <a:pPr lvl="0"/>
            <a:r>
              <a:rPr lang="en-US" dirty="0"/>
              <a:t>Insert Time</a:t>
            </a:r>
          </a:p>
        </p:txBody>
      </p:sp>
      <p:sp>
        <p:nvSpPr>
          <p:cNvPr id="36" name="Text Placeholder 25">
            <a:extLst>
              <a:ext uri="{FF2B5EF4-FFF2-40B4-BE49-F238E27FC236}">
                <a16:creationId xmlns:a16="http://schemas.microsoft.com/office/drawing/2014/main" id="{AB9B034D-A763-D6DA-5C36-524878D469E1}"/>
              </a:ext>
            </a:extLst>
          </p:cNvPr>
          <p:cNvSpPr>
            <a:spLocks noGrp="1"/>
          </p:cNvSpPr>
          <p:nvPr>
            <p:ph type="body" sz="quarter" idx="19" hasCustomPrompt="1"/>
          </p:nvPr>
        </p:nvSpPr>
        <p:spPr>
          <a:xfrm>
            <a:off x="6959961" y="4175363"/>
            <a:ext cx="1555389" cy="563758"/>
          </a:xfrm>
          <a:prstGeom prst="rect">
            <a:avLst/>
          </a:prstGeom>
          <a:noFill/>
        </p:spPr>
        <p:txBody>
          <a:bodyPr/>
          <a:lstStyle>
            <a:lvl1pPr>
              <a:defRPr sz="1200" b="1">
                <a:latin typeface="+mn-lt"/>
              </a:defRPr>
            </a:lvl1pPr>
          </a:lstStyle>
          <a:p>
            <a:pPr lvl="0"/>
            <a:r>
              <a:rPr lang="en-US" dirty="0"/>
              <a:t>Insert Location</a:t>
            </a:r>
          </a:p>
        </p:txBody>
      </p:sp>
      <p:sp>
        <p:nvSpPr>
          <p:cNvPr id="7" name="Title 6">
            <a:extLst>
              <a:ext uri="{FF2B5EF4-FFF2-40B4-BE49-F238E27FC236}">
                <a16:creationId xmlns:a16="http://schemas.microsoft.com/office/drawing/2014/main" id="{D102B4A3-FA97-667A-9B2A-8294064E251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Text Placeholder 7">
            <a:extLst>
              <a:ext uri="{FF2B5EF4-FFF2-40B4-BE49-F238E27FC236}">
                <a16:creationId xmlns:a16="http://schemas.microsoft.com/office/drawing/2014/main" id="{78B92116-96FA-F71D-CE7C-843F1703C44D}"/>
              </a:ext>
            </a:extLst>
          </p:cNvPr>
          <p:cNvSpPr>
            <a:spLocks noGrp="1"/>
          </p:cNvSpPr>
          <p:nvPr>
            <p:ph type="body" sz="quarter" idx="11" hasCustomPrompt="1"/>
          </p:nvPr>
        </p:nvSpPr>
        <p:spPr>
          <a:xfrm>
            <a:off x="628650" y="5672980"/>
            <a:ext cx="7886700" cy="477743"/>
          </a:xfrm>
          <a:prstGeom prst="rect">
            <a:avLst/>
          </a:prstGeo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2" name="Slide Number Placeholder 11">
            <a:extLst>
              <a:ext uri="{FF2B5EF4-FFF2-40B4-BE49-F238E27FC236}">
                <a16:creationId xmlns:a16="http://schemas.microsoft.com/office/drawing/2014/main" id="{6199A464-3169-8464-7964-EE43F079B006}"/>
              </a:ext>
            </a:extLst>
          </p:cNvPr>
          <p:cNvSpPr>
            <a:spLocks noGrp="1"/>
          </p:cNvSpPr>
          <p:nvPr>
            <p:ph type="sldNum" sz="quarter" idx="20"/>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40909085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DCBD-4ED0-26F7-C2D4-F3DCA2BE5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A54DE-6FD8-AB7F-D7A2-264134D7B024}"/>
              </a:ext>
            </a:extLst>
          </p:cNvPr>
          <p:cNvSpPr>
            <a:spLocks noGrp="1"/>
          </p:cNvSpPr>
          <p:nvPr>
            <p:ph sz="half" idx="1"/>
          </p:nvPr>
        </p:nvSpPr>
        <p:spPr>
          <a:xfrm>
            <a:off x="628650" y="1825624"/>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ED728C-092C-54D8-BCED-B8FDAD9ABA6F}"/>
              </a:ext>
            </a:extLst>
          </p:cNvPr>
          <p:cNvSpPr>
            <a:spLocks noGrp="1"/>
          </p:cNvSpPr>
          <p:nvPr>
            <p:ph sz="half" idx="2"/>
          </p:nvPr>
        </p:nvSpPr>
        <p:spPr>
          <a:xfrm>
            <a:off x="4629150" y="1825624"/>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81338-220C-5C18-19EC-3E9AD06E93AA}"/>
              </a:ext>
            </a:extLst>
          </p:cNvPr>
          <p:cNvSpPr>
            <a:spLocks noGrp="1"/>
          </p:cNvSpPr>
          <p:nvPr>
            <p:ph type="dt" sz="half" idx="10"/>
          </p:nvPr>
        </p:nvSpPr>
        <p:spPr/>
        <p:txBody>
          <a:bodyPr/>
          <a:lstStyle/>
          <a:p>
            <a:fld id="{A3B59147-BBD2-CB45-8137-B2E5FFA991AA}" type="datetimeFigureOut">
              <a:rPr lang="en-US" smtClean="0"/>
              <a:t>6/10/2026</a:t>
            </a:fld>
            <a:endParaRPr lang="en-US"/>
          </a:p>
        </p:txBody>
      </p:sp>
      <p:sp>
        <p:nvSpPr>
          <p:cNvPr id="6" name="Footer Placeholder 5">
            <a:extLst>
              <a:ext uri="{FF2B5EF4-FFF2-40B4-BE49-F238E27FC236}">
                <a16:creationId xmlns:a16="http://schemas.microsoft.com/office/drawing/2014/main" id="{16DCF8BD-17CB-F15E-14E2-E86A0436F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099D7-D2F1-F031-C6B5-E31792BAC18E}"/>
              </a:ext>
            </a:extLst>
          </p:cNvPr>
          <p:cNvSpPr>
            <a:spLocks noGrp="1"/>
          </p:cNvSpPr>
          <p:nvPr>
            <p:ph type="sldNum" sz="quarter" idx="12"/>
          </p:nvPr>
        </p:nvSpPr>
        <p:spPr/>
        <p:txBody>
          <a:bodyPr/>
          <a:lstStyle/>
          <a:p>
            <a:fld id="{118028F4-09CF-E440-89F1-D878E7BE17C7}" type="slidenum">
              <a:rPr lang="en-US" smtClean="0"/>
              <a:t>‹#›</a:t>
            </a:fld>
            <a:endParaRPr lang="en-US"/>
          </a:p>
        </p:txBody>
      </p:sp>
    </p:spTree>
    <p:extLst>
      <p:ext uri="{BB962C8B-B14F-4D97-AF65-F5344CB8AC3E}">
        <p14:creationId xmlns:p14="http://schemas.microsoft.com/office/powerpoint/2010/main" val="3042207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855610"/>
            <a:ext cx="3943350" cy="1618742"/>
          </a:xfrm>
        </p:spPr>
        <p:txBody>
          <a:bodyPr/>
          <a:lstStyle/>
          <a:p>
            <a:r>
              <a:rPr lang="en-US" dirty="0"/>
              <a:t>Click to edit Master title style</a:t>
            </a:r>
          </a:p>
        </p:txBody>
      </p:sp>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5" name="Text Placeholder 2">
            <a:extLst>
              <a:ext uri="{FF2B5EF4-FFF2-40B4-BE49-F238E27FC236}">
                <a16:creationId xmlns:a16="http://schemas.microsoft.com/office/drawing/2014/main" id="{3619D362-C762-D99E-CE54-6A023209F7BC}"/>
              </a:ext>
            </a:extLst>
          </p:cNvPr>
          <p:cNvSpPr>
            <a:spLocks noGrp="1"/>
          </p:cNvSpPr>
          <p:nvPr>
            <p:ph idx="1" hasCustomPrompt="1"/>
          </p:nvPr>
        </p:nvSpPr>
        <p:spPr>
          <a:xfrm>
            <a:off x="628649" y="5611091"/>
            <a:ext cx="7806731" cy="674754"/>
          </a:xfrm>
          <a:prstGeom prst="rect">
            <a:avLst/>
          </a:prstGeom>
        </p:spPr>
        <p:txBody>
          <a:bodyPr vert="horz" lIns="91440" tIns="45720" rIns="91440" bIns="45720" rtlCol="0">
            <a:noAutofit/>
          </a:bodyPr>
          <a:lstStyle>
            <a:lvl2pPr>
              <a:defRPr/>
            </a:lvl2pPr>
          </a:lstStyle>
          <a:p>
            <a:pPr lvl="1"/>
            <a:r>
              <a:rPr lang="en-US" dirty="0"/>
              <a:t>Presented by: </a:t>
            </a:r>
          </a:p>
        </p:txBody>
      </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1734734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855610"/>
            <a:ext cx="3943350" cy="1618742"/>
          </a:xfrm>
        </p:spPr>
        <p:txBody>
          <a:bodyPr/>
          <a:lstStyle/>
          <a:p>
            <a:r>
              <a:rPr lang="en-US" dirty="0"/>
              <a:t>Click to edit Master title style</a:t>
            </a:r>
          </a:p>
        </p:txBody>
      </p:sp>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74375" cy="4800599"/>
            <a:chOff x="3676862" y="1033418"/>
            <a:chExt cx="5474375" cy="4800599"/>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7" y="5376817"/>
              <a:ext cx="457200" cy="457200"/>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5" name="Text Placeholder 2">
            <a:extLst>
              <a:ext uri="{FF2B5EF4-FFF2-40B4-BE49-F238E27FC236}">
                <a16:creationId xmlns:a16="http://schemas.microsoft.com/office/drawing/2014/main" id="{3619D362-C762-D99E-CE54-6A023209F7BC}"/>
              </a:ext>
            </a:extLst>
          </p:cNvPr>
          <p:cNvSpPr>
            <a:spLocks noGrp="1"/>
          </p:cNvSpPr>
          <p:nvPr>
            <p:ph idx="1" hasCustomPrompt="1"/>
          </p:nvPr>
        </p:nvSpPr>
        <p:spPr>
          <a:xfrm>
            <a:off x="628649" y="5611091"/>
            <a:ext cx="7806731" cy="674754"/>
          </a:xfrm>
          <a:prstGeom prst="rect">
            <a:avLst/>
          </a:prstGeom>
        </p:spPr>
        <p:txBody>
          <a:bodyPr vert="horz" lIns="91440" tIns="45720" rIns="91440" bIns="45720" rtlCol="0">
            <a:noAutofit/>
          </a:bodyPr>
          <a:lstStyle>
            <a:lvl2pPr>
              <a:defRPr/>
            </a:lvl2pPr>
          </a:lstStyle>
          <a:p>
            <a:pPr lvl="1"/>
            <a:r>
              <a:rPr lang="en-US" dirty="0"/>
              <a:t>Presented by: </a:t>
            </a:r>
          </a:p>
        </p:txBody>
      </p:sp>
      <p:sp>
        <p:nvSpPr>
          <p:cNvPr id="7" name="Slide Number Placeholder 6">
            <a:extLst>
              <a:ext uri="{FF2B5EF4-FFF2-40B4-BE49-F238E27FC236}">
                <a16:creationId xmlns:a16="http://schemas.microsoft.com/office/drawing/2014/main" id="{DC72EAFD-15C4-691A-980A-943E55046371}"/>
              </a:ext>
            </a:extLst>
          </p:cNvPr>
          <p:cNvSpPr>
            <a:spLocks noGrp="1"/>
          </p:cNvSpPr>
          <p:nvPr>
            <p:ph type="sldNum" sz="quarter" idx="10"/>
          </p:nvPr>
        </p:nvSpPr>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1445660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855610"/>
            <a:ext cx="3943350" cy="1618742"/>
          </a:xfrm>
        </p:spPr>
        <p:txBody>
          <a:bodyPr/>
          <a:lstStyle/>
          <a:p>
            <a:r>
              <a:rPr lang="en-US" dirty="0"/>
              <a:t>Click to edit Master title style</a:t>
            </a:r>
          </a:p>
        </p:txBody>
      </p:sp>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74376" cy="4800599"/>
            <a:chOff x="3676862" y="1033418"/>
            <a:chExt cx="5474376" cy="4800599"/>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7"/>
              <a:ext cx="457200" cy="457200"/>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5" name="Text Placeholder 2">
            <a:extLst>
              <a:ext uri="{FF2B5EF4-FFF2-40B4-BE49-F238E27FC236}">
                <a16:creationId xmlns:a16="http://schemas.microsoft.com/office/drawing/2014/main" id="{3619D362-C762-D99E-CE54-6A023209F7BC}"/>
              </a:ext>
            </a:extLst>
          </p:cNvPr>
          <p:cNvSpPr>
            <a:spLocks noGrp="1"/>
          </p:cNvSpPr>
          <p:nvPr>
            <p:ph idx="1" hasCustomPrompt="1"/>
          </p:nvPr>
        </p:nvSpPr>
        <p:spPr>
          <a:xfrm>
            <a:off x="628649" y="5611091"/>
            <a:ext cx="7806731" cy="674754"/>
          </a:xfrm>
          <a:prstGeom prst="rect">
            <a:avLst/>
          </a:prstGeom>
        </p:spPr>
        <p:txBody>
          <a:bodyPr vert="horz" lIns="91440" tIns="45720" rIns="91440" bIns="45720" rtlCol="0">
            <a:noAutofit/>
          </a:bodyPr>
          <a:lstStyle>
            <a:lvl2pPr>
              <a:defRPr/>
            </a:lvl2pPr>
          </a:lstStyle>
          <a:p>
            <a:pPr lvl="1"/>
            <a:r>
              <a:rPr lang="en-US" dirty="0"/>
              <a:t>Presented by: </a:t>
            </a:r>
          </a:p>
        </p:txBody>
      </p:sp>
      <p:sp>
        <p:nvSpPr>
          <p:cNvPr id="7" name="Slide Number Placeholder 6">
            <a:extLst>
              <a:ext uri="{FF2B5EF4-FFF2-40B4-BE49-F238E27FC236}">
                <a16:creationId xmlns:a16="http://schemas.microsoft.com/office/drawing/2014/main" id="{55158305-E125-E586-921A-0C095D5A01B4}"/>
              </a:ext>
            </a:extLst>
          </p:cNvPr>
          <p:cNvSpPr>
            <a:spLocks noGrp="1"/>
          </p:cNvSpPr>
          <p:nvPr>
            <p:ph type="sldNum" sz="quarter" idx="10"/>
          </p:nvPr>
        </p:nvSpPr>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3056827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 Gree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
        <p:nvSpPr>
          <p:cNvPr id="3" name="Rectangle 2">
            <a:extLst>
              <a:ext uri="{FF2B5EF4-FFF2-40B4-BE49-F238E27FC236}">
                <a16:creationId xmlns:a16="http://schemas.microsoft.com/office/drawing/2014/main" id="{F2F05FC3-BC10-F8FD-C84F-0D9119FB8563}"/>
              </a:ext>
            </a:extLst>
          </p:cNvPr>
          <p:cNvSpPr/>
          <p:nvPr userDrawn="1"/>
        </p:nvSpPr>
        <p:spPr>
          <a:xfrm>
            <a:off x="495300" y="228600"/>
            <a:ext cx="3695700" cy="1310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D42AE25-8157-8A2D-3A79-0244DC921432}"/>
              </a:ext>
            </a:extLst>
          </p:cNvPr>
          <p:cNvGrpSpPr/>
          <p:nvPr userDrawn="1"/>
        </p:nvGrpSpPr>
        <p:grpSpPr>
          <a:xfrm>
            <a:off x="0" y="329229"/>
            <a:ext cx="3657600" cy="45719"/>
            <a:chOff x="5167618" y="1225222"/>
            <a:chExt cx="3657600" cy="45719"/>
          </a:xfrm>
        </p:grpSpPr>
        <p:sp>
          <p:nvSpPr>
            <p:cNvPr id="6" name="Rectangle 5">
              <a:extLst>
                <a:ext uri="{FF2B5EF4-FFF2-40B4-BE49-F238E27FC236}">
                  <a16:creationId xmlns:a16="http://schemas.microsoft.com/office/drawing/2014/main" id="{A8A1D9CC-E61A-2B0E-8637-5DE5D198E9C9}"/>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D3725E9D-5CDC-1D41-B39C-FC414B1D6F9A}"/>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8" name="Rectangle 7">
              <a:extLst>
                <a:ext uri="{FF2B5EF4-FFF2-40B4-BE49-F238E27FC236}">
                  <a16:creationId xmlns:a16="http://schemas.microsoft.com/office/drawing/2014/main" id="{0724F750-B617-AEF7-D3F3-4DDA076C945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87E3D698-96BE-508E-DCBD-9B6D211686BF}"/>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E8BFDA89-584A-1F0F-0DD0-0F5F06AE17F6}"/>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CE943FC5-9FD1-F0BE-9F4A-75F48D1A23D0}"/>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F452409B-A7CD-A22C-769F-0D90C44CFC04}"/>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3DA4030C-6DEB-B99A-C952-375C384D775A}"/>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033418"/>
            <a:ext cx="3943350" cy="2440934"/>
          </a:xfrm>
        </p:spPr>
        <p:txBody>
          <a:bodyPr/>
          <a:lstStyle/>
          <a:p>
            <a:r>
              <a:rPr lang="en-US" dirty="0"/>
              <a:t>Click to edit Master title style</a:t>
            </a:r>
          </a:p>
        </p:txBody>
      </p:sp>
      <p:pic>
        <p:nvPicPr>
          <p:cNvPr id="16" name="Picture 15" descr="A close-up of a logo&#10;&#10;Description automatically generated">
            <a:extLst>
              <a:ext uri="{FF2B5EF4-FFF2-40B4-BE49-F238E27FC236}">
                <a16:creationId xmlns:a16="http://schemas.microsoft.com/office/drawing/2014/main" id="{3A6422AD-16FF-3BE0-88C6-2794F9966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550" y="5887094"/>
            <a:ext cx="2381250" cy="714375"/>
          </a:xfrm>
          <a:prstGeom prst="rect">
            <a:avLst/>
          </a:prstGeom>
        </p:spPr>
      </p:pic>
    </p:spTree>
    <p:extLst>
      <p:ext uri="{BB962C8B-B14F-4D97-AF65-F5344CB8AC3E}">
        <p14:creationId xmlns:p14="http://schemas.microsoft.com/office/powerpoint/2010/main" val="160405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
        <p:nvSpPr>
          <p:cNvPr id="3" name="Rectangle 2">
            <a:extLst>
              <a:ext uri="{FF2B5EF4-FFF2-40B4-BE49-F238E27FC236}">
                <a16:creationId xmlns:a16="http://schemas.microsoft.com/office/drawing/2014/main" id="{F2F05FC3-BC10-F8FD-C84F-0D9119FB8563}"/>
              </a:ext>
            </a:extLst>
          </p:cNvPr>
          <p:cNvSpPr/>
          <p:nvPr userDrawn="1"/>
        </p:nvSpPr>
        <p:spPr>
          <a:xfrm>
            <a:off x="495300" y="228600"/>
            <a:ext cx="3695700" cy="1310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D42AE25-8157-8A2D-3A79-0244DC921432}"/>
              </a:ext>
            </a:extLst>
          </p:cNvPr>
          <p:cNvGrpSpPr/>
          <p:nvPr userDrawn="1"/>
        </p:nvGrpSpPr>
        <p:grpSpPr>
          <a:xfrm>
            <a:off x="0" y="329229"/>
            <a:ext cx="3657600" cy="45719"/>
            <a:chOff x="5167618" y="1225222"/>
            <a:chExt cx="3657600" cy="45719"/>
          </a:xfrm>
        </p:grpSpPr>
        <p:sp>
          <p:nvSpPr>
            <p:cNvPr id="6" name="Rectangle 5">
              <a:extLst>
                <a:ext uri="{FF2B5EF4-FFF2-40B4-BE49-F238E27FC236}">
                  <a16:creationId xmlns:a16="http://schemas.microsoft.com/office/drawing/2014/main" id="{A8A1D9CC-E61A-2B0E-8637-5DE5D198E9C9}"/>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D3725E9D-5CDC-1D41-B39C-FC414B1D6F9A}"/>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8" name="Rectangle 7">
              <a:extLst>
                <a:ext uri="{FF2B5EF4-FFF2-40B4-BE49-F238E27FC236}">
                  <a16:creationId xmlns:a16="http://schemas.microsoft.com/office/drawing/2014/main" id="{0724F750-B617-AEF7-D3F3-4DDA076C945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87E3D698-96BE-508E-DCBD-9B6D211686BF}"/>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E8BFDA89-584A-1F0F-0DD0-0F5F06AE17F6}"/>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CE943FC5-9FD1-F0BE-9F4A-75F48D1A23D0}"/>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F452409B-A7CD-A22C-769F-0D90C44CFC04}"/>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3DA4030C-6DEB-B99A-C952-375C384D775A}"/>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033418"/>
            <a:ext cx="3943350" cy="2440934"/>
          </a:xfrm>
        </p:spPr>
        <p:txBody>
          <a:bodyPr/>
          <a:lstStyle/>
          <a:p>
            <a:r>
              <a:rPr lang="en-US" dirty="0"/>
              <a:t>Click to edit Master title style</a:t>
            </a:r>
          </a:p>
        </p:txBody>
      </p:sp>
      <p:pic>
        <p:nvPicPr>
          <p:cNvPr id="5" name="Picture 4" descr="A close-up of a logo&#10;&#10;Description automatically generated">
            <a:extLst>
              <a:ext uri="{FF2B5EF4-FFF2-40B4-BE49-F238E27FC236}">
                <a16:creationId xmlns:a16="http://schemas.microsoft.com/office/drawing/2014/main" id="{DB2EDAE2-5E34-646F-D6A8-E30254548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550" y="5887094"/>
            <a:ext cx="2381250" cy="714375"/>
          </a:xfrm>
          <a:prstGeom prst="rect">
            <a:avLst/>
          </a:prstGeom>
        </p:spPr>
      </p:pic>
    </p:spTree>
    <p:extLst>
      <p:ext uri="{BB962C8B-B14F-4D97-AF65-F5344CB8AC3E}">
        <p14:creationId xmlns:p14="http://schemas.microsoft.com/office/powerpoint/2010/main" val="5316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tats ">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9926AE9-A57A-879B-D7B5-4015F43CADAF}"/>
              </a:ext>
            </a:extLst>
          </p:cNvPr>
          <p:cNvSpPr>
            <a:spLocks noGrp="1"/>
          </p:cNvSpPr>
          <p:nvPr>
            <p:ph type="body" sz="quarter" idx="13"/>
          </p:nvPr>
        </p:nvSpPr>
        <p:spPr>
          <a:xfrm>
            <a:off x="628644" y="4200525"/>
            <a:ext cx="7886700" cy="484188"/>
          </a:xfrm>
        </p:spPr>
        <p:txBody>
          <a:bodyPr/>
          <a:lstStyle>
            <a:lvl1pPr algn="ctr">
              <a:defRPr b="1"/>
            </a:lvl1pPr>
          </a:lstStyle>
          <a:p>
            <a:pPr lvl="0"/>
            <a:r>
              <a:rPr lang="en-US"/>
              <a:t>Click to edit Master text styles</a:t>
            </a:r>
          </a:p>
        </p:txBody>
      </p:sp>
      <p:sp>
        <p:nvSpPr>
          <p:cNvPr id="15" name="Text Placeholder 13">
            <a:extLst>
              <a:ext uri="{FF2B5EF4-FFF2-40B4-BE49-F238E27FC236}">
                <a16:creationId xmlns:a16="http://schemas.microsoft.com/office/drawing/2014/main" id="{00209403-11B1-8F6E-9F32-F8E985484E8F}"/>
              </a:ext>
            </a:extLst>
          </p:cNvPr>
          <p:cNvSpPr>
            <a:spLocks noGrp="1"/>
          </p:cNvSpPr>
          <p:nvPr>
            <p:ph type="body" sz="quarter" idx="14"/>
          </p:nvPr>
        </p:nvSpPr>
        <p:spPr>
          <a:xfrm>
            <a:off x="628644" y="4769076"/>
            <a:ext cx="7886700" cy="607075"/>
          </a:xfrm>
          <a:prstGeom prst="roundRect">
            <a:avLst>
              <a:gd name="adj" fmla="val 50000"/>
            </a:avLst>
          </a:prstGeom>
          <a:solidFill>
            <a:schemeClr val="accent1"/>
          </a:solidFill>
        </p:spPr>
        <p:txBody>
          <a:bodyPr anchor="ctr" anchorCtr="0"/>
          <a:lstStyle>
            <a:lvl1pPr algn="ctr">
              <a:defRPr b="0"/>
            </a:lvl1pPr>
          </a:lstStyle>
          <a:p>
            <a:pPr lvl="0"/>
            <a:r>
              <a:rPr lang="en-US"/>
              <a:t>Click to edit Master text styles</a:t>
            </a:r>
          </a:p>
        </p:txBody>
      </p:sp>
      <p:sp>
        <p:nvSpPr>
          <p:cNvPr id="17" name="Text Placeholder 13">
            <a:extLst>
              <a:ext uri="{FF2B5EF4-FFF2-40B4-BE49-F238E27FC236}">
                <a16:creationId xmlns:a16="http://schemas.microsoft.com/office/drawing/2014/main" id="{BA4C7B8B-9E90-8EEF-3509-8573C48A855D}"/>
              </a:ext>
            </a:extLst>
          </p:cNvPr>
          <p:cNvSpPr>
            <a:spLocks noGrp="1"/>
          </p:cNvSpPr>
          <p:nvPr>
            <p:ph type="body" sz="quarter" idx="15" hasCustomPrompt="1"/>
          </p:nvPr>
        </p:nvSpPr>
        <p:spPr>
          <a:xfrm>
            <a:off x="5916052" y="1217614"/>
            <a:ext cx="2599291" cy="1308326"/>
          </a:xfrm>
          <a:solidFill>
            <a:schemeClr val="tx2"/>
          </a:solidFill>
        </p:spPr>
        <p:txBody>
          <a:bodyPr anchor="ctr" anchorCtr="0"/>
          <a:lstStyle>
            <a:lvl1pPr algn="ctr">
              <a:defRPr sz="2400" b="1">
                <a:solidFill>
                  <a:schemeClr val="bg1"/>
                </a:solidFill>
                <a:latin typeface="+mj-lt"/>
              </a:defRPr>
            </a:lvl1pPr>
            <a:lvl2pPr algn="ctr">
              <a:defRPr>
                <a:solidFill>
                  <a:schemeClr val="bg1"/>
                </a:solidFill>
              </a:defRPr>
            </a:lvl2pPr>
          </a:lstStyle>
          <a:p>
            <a:pPr lvl="0"/>
            <a:r>
              <a:rPr lang="en-US" dirty="0"/>
              <a:t>1234</a:t>
            </a:r>
          </a:p>
          <a:p>
            <a:pPr lvl="1"/>
            <a:r>
              <a:rPr lang="en-US" dirty="0"/>
              <a:t>edit text</a:t>
            </a:r>
          </a:p>
        </p:txBody>
      </p:sp>
      <p:sp>
        <p:nvSpPr>
          <p:cNvPr id="18" name="Text Placeholder 13">
            <a:extLst>
              <a:ext uri="{FF2B5EF4-FFF2-40B4-BE49-F238E27FC236}">
                <a16:creationId xmlns:a16="http://schemas.microsoft.com/office/drawing/2014/main" id="{0F0C0B57-19CC-E1DC-21B2-E8B4C284FA1E}"/>
              </a:ext>
            </a:extLst>
          </p:cNvPr>
          <p:cNvSpPr>
            <a:spLocks noGrp="1"/>
          </p:cNvSpPr>
          <p:nvPr>
            <p:ph type="body" sz="quarter" idx="16" hasCustomPrompt="1"/>
          </p:nvPr>
        </p:nvSpPr>
        <p:spPr>
          <a:xfrm>
            <a:off x="5916051" y="2662012"/>
            <a:ext cx="2599291" cy="1308326"/>
          </a:xfrm>
          <a:solidFill>
            <a:schemeClr val="bg1"/>
          </a:solidFill>
          <a:effectLst>
            <a:outerShdw blurRad="381000" sx="95000" sy="95000" algn="ctr" rotWithShape="0">
              <a:srgbClr val="000000">
                <a:alpha val="35000"/>
              </a:srgbClr>
            </a:outerShdw>
          </a:effectLst>
        </p:spPr>
        <p:txBody>
          <a:bodyPr anchor="ctr" anchorCtr="0"/>
          <a:lstStyle>
            <a:lvl1pPr algn="ctr">
              <a:defRPr sz="2400" b="1">
                <a:solidFill>
                  <a:schemeClr val="tx1"/>
                </a:solidFill>
                <a:latin typeface="+mj-lt"/>
              </a:defRPr>
            </a:lvl1pPr>
            <a:lvl2pPr algn="ctr">
              <a:defRPr>
                <a:solidFill>
                  <a:schemeClr val="tx1"/>
                </a:solidFill>
              </a:defRPr>
            </a:lvl2pPr>
          </a:lstStyle>
          <a:p>
            <a:pPr lvl="0"/>
            <a:r>
              <a:rPr lang="en-US" dirty="0"/>
              <a:t>1234</a:t>
            </a:r>
          </a:p>
          <a:p>
            <a:pPr lvl="1"/>
            <a:r>
              <a:rPr lang="en-US" dirty="0"/>
              <a:t>edit text</a:t>
            </a:r>
          </a:p>
        </p:txBody>
      </p:sp>
      <p:sp>
        <p:nvSpPr>
          <p:cNvPr id="19" name="Picture Placeholder 11">
            <a:extLst>
              <a:ext uri="{FF2B5EF4-FFF2-40B4-BE49-F238E27FC236}">
                <a16:creationId xmlns:a16="http://schemas.microsoft.com/office/drawing/2014/main" id="{FF48138C-3AFC-E445-E249-DBB96BDEB30F}"/>
              </a:ext>
            </a:extLst>
          </p:cNvPr>
          <p:cNvSpPr>
            <a:spLocks noGrp="1"/>
          </p:cNvSpPr>
          <p:nvPr>
            <p:ph type="pic" sz="quarter" idx="12"/>
          </p:nvPr>
        </p:nvSpPr>
        <p:spPr>
          <a:xfrm>
            <a:off x="628650" y="1217613"/>
            <a:ext cx="5092700" cy="2781300"/>
          </a:xfrm>
          <a:solidFill>
            <a:schemeClr val="bg2"/>
          </a:solidFill>
        </p:spPr>
        <p:txBody>
          <a:bodyPr/>
          <a:lstStyle/>
          <a:p>
            <a:r>
              <a:rPr lang="en-US"/>
              <a:t>Click icon to add picture</a:t>
            </a:r>
          </a:p>
        </p:txBody>
      </p:sp>
      <p:sp>
        <p:nvSpPr>
          <p:cNvPr id="13" name="Title 12">
            <a:extLst>
              <a:ext uri="{FF2B5EF4-FFF2-40B4-BE49-F238E27FC236}">
                <a16:creationId xmlns:a16="http://schemas.microsoft.com/office/drawing/2014/main" id="{F573B92E-DDFB-CD0B-6472-8BA06687C1E8}"/>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endParaRPr lang="en-US" dirty="0"/>
          </a:p>
        </p:txBody>
      </p:sp>
      <p:sp>
        <p:nvSpPr>
          <p:cNvPr id="21" name="Slide Number Placeholder 20">
            <a:extLst>
              <a:ext uri="{FF2B5EF4-FFF2-40B4-BE49-F238E27FC236}">
                <a16:creationId xmlns:a16="http://schemas.microsoft.com/office/drawing/2014/main" id="{307BBD04-9803-2410-4B8B-A1549D705A5E}"/>
              </a:ext>
            </a:extLst>
          </p:cNvPr>
          <p:cNvSpPr>
            <a:spLocks noGrp="1"/>
          </p:cNvSpPr>
          <p:nvPr>
            <p:ph type="sldNum" sz="quarter" idx="17"/>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2C52BBA2-6EF2-A939-AD0C-50453C2C6293}"/>
              </a:ext>
            </a:extLst>
          </p:cNvPr>
          <p:cNvSpPr>
            <a:spLocks noGrp="1"/>
          </p:cNvSpPr>
          <p:nvPr>
            <p:ph type="body" sz="quarter" idx="18"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73225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 Purple">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
        <p:nvSpPr>
          <p:cNvPr id="3" name="Rectangle 2">
            <a:extLst>
              <a:ext uri="{FF2B5EF4-FFF2-40B4-BE49-F238E27FC236}">
                <a16:creationId xmlns:a16="http://schemas.microsoft.com/office/drawing/2014/main" id="{F2F05FC3-BC10-F8FD-C84F-0D9119FB8563}"/>
              </a:ext>
            </a:extLst>
          </p:cNvPr>
          <p:cNvSpPr/>
          <p:nvPr userDrawn="1"/>
        </p:nvSpPr>
        <p:spPr>
          <a:xfrm>
            <a:off x="495300" y="228600"/>
            <a:ext cx="3695700" cy="1310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D42AE25-8157-8A2D-3A79-0244DC921432}"/>
              </a:ext>
            </a:extLst>
          </p:cNvPr>
          <p:cNvGrpSpPr/>
          <p:nvPr userDrawn="1"/>
        </p:nvGrpSpPr>
        <p:grpSpPr>
          <a:xfrm>
            <a:off x="0" y="329229"/>
            <a:ext cx="3657600" cy="45719"/>
            <a:chOff x="5167618" y="1225222"/>
            <a:chExt cx="3657600" cy="45719"/>
          </a:xfrm>
        </p:grpSpPr>
        <p:sp>
          <p:nvSpPr>
            <p:cNvPr id="6" name="Rectangle 5">
              <a:extLst>
                <a:ext uri="{FF2B5EF4-FFF2-40B4-BE49-F238E27FC236}">
                  <a16:creationId xmlns:a16="http://schemas.microsoft.com/office/drawing/2014/main" id="{A8A1D9CC-E61A-2B0E-8637-5DE5D198E9C9}"/>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D3725E9D-5CDC-1D41-B39C-FC414B1D6F9A}"/>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8" name="Rectangle 7">
              <a:extLst>
                <a:ext uri="{FF2B5EF4-FFF2-40B4-BE49-F238E27FC236}">
                  <a16:creationId xmlns:a16="http://schemas.microsoft.com/office/drawing/2014/main" id="{0724F750-B617-AEF7-D3F3-4DDA076C945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87E3D698-96BE-508E-DCBD-9B6D211686BF}"/>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E8BFDA89-584A-1F0F-0DD0-0F5F06AE17F6}"/>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CE943FC5-9FD1-F0BE-9F4A-75F48D1A23D0}"/>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F452409B-A7CD-A22C-769F-0D90C44CFC04}"/>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3DA4030C-6DEB-B99A-C952-375C384D775A}"/>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033418"/>
            <a:ext cx="3943350" cy="2440934"/>
          </a:xfrm>
        </p:spPr>
        <p:txBody>
          <a:bodyPr/>
          <a:lstStyle/>
          <a:p>
            <a:r>
              <a:rPr lang="en-US" dirty="0"/>
              <a:t>Click to edit Master title style</a:t>
            </a:r>
          </a:p>
        </p:txBody>
      </p:sp>
      <p:pic>
        <p:nvPicPr>
          <p:cNvPr id="5" name="Picture 4" descr="A close-up of a logo&#10;&#10;Description automatically generated">
            <a:extLst>
              <a:ext uri="{FF2B5EF4-FFF2-40B4-BE49-F238E27FC236}">
                <a16:creationId xmlns:a16="http://schemas.microsoft.com/office/drawing/2014/main" id="{97FAB3BE-5EC3-4FB4-CEEA-9E8D30D13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550" y="5887094"/>
            <a:ext cx="2381250" cy="714375"/>
          </a:xfrm>
          <a:prstGeom prst="rect">
            <a:avLst/>
          </a:prstGeom>
        </p:spPr>
      </p:pic>
    </p:spTree>
    <p:extLst>
      <p:ext uri="{BB962C8B-B14F-4D97-AF65-F5344CB8AC3E}">
        <p14:creationId xmlns:p14="http://schemas.microsoft.com/office/powerpoint/2010/main" val="198111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hart - Whit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A46F626-7095-6047-5D72-C4A84C806ACA}"/>
              </a:ext>
            </a:extLst>
          </p:cNvPr>
          <p:cNvSpPr>
            <a:spLocks noGrp="1"/>
          </p:cNvSpPr>
          <p:nvPr>
            <p:ph idx="1" hasCustomPrompt="1"/>
          </p:nvPr>
        </p:nvSpPr>
        <p:spPr>
          <a:xfrm>
            <a:off x="628650" y="1218490"/>
            <a:ext cx="3631623" cy="4171077"/>
          </a:xfrm>
          <a:prstGeom prst="rect">
            <a:avLst/>
          </a:prstGeom>
        </p:spPr>
        <p:txBody>
          <a:bodyPr vert="horz" lIns="182880" tIns="182880" rIns="182880" bIns="45720" rtlCol="0">
            <a:noAutofit/>
          </a:bodyPr>
          <a:lstStyle>
            <a:lvl2pPr>
              <a:spcBef>
                <a:spcPts val="0"/>
              </a:spcBef>
              <a:spcAft>
                <a:spcPts val="0"/>
              </a:spcAft>
              <a:defRPr/>
            </a:lvl2pPr>
            <a:lvl3pPr>
              <a:spcBef>
                <a:spcPts val="0"/>
              </a:spcBef>
              <a:spcAft>
                <a:spcPts val="0"/>
              </a:spcAft>
              <a:defRPr/>
            </a:lvl3pPr>
          </a:lstStyle>
          <a:p>
            <a:pPr lvl="0"/>
            <a:r>
              <a:rPr lang="en-US" dirty="0"/>
              <a:t>Click to edit Master text styles. </a:t>
            </a:r>
          </a:p>
          <a:p>
            <a:pPr lvl="1"/>
            <a:r>
              <a:rPr lang="en-US" dirty="0"/>
              <a:t>Second level</a:t>
            </a:r>
          </a:p>
          <a:p>
            <a:pPr lvl="2"/>
            <a:r>
              <a:rPr lang="en-US" dirty="0"/>
              <a:t>Third level</a:t>
            </a:r>
          </a:p>
        </p:txBody>
      </p:sp>
      <p:sp>
        <p:nvSpPr>
          <p:cNvPr id="8" name="Title 7">
            <a:extLst>
              <a:ext uri="{FF2B5EF4-FFF2-40B4-BE49-F238E27FC236}">
                <a16:creationId xmlns:a16="http://schemas.microsoft.com/office/drawing/2014/main" id="{E7A20757-32ED-5E5E-1E17-2C21A8AB90CC}"/>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1" name="Slide Number Placeholder 10">
            <a:extLst>
              <a:ext uri="{FF2B5EF4-FFF2-40B4-BE49-F238E27FC236}">
                <a16:creationId xmlns:a16="http://schemas.microsoft.com/office/drawing/2014/main" id="{BCC5EFD5-70C7-E399-C5EB-7A3D89D7CEAB}"/>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5" name="Content Placeholder 2">
            <a:extLst>
              <a:ext uri="{FF2B5EF4-FFF2-40B4-BE49-F238E27FC236}">
                <a16:creationId xmlns:a16="http://schemas.microsoft.com/office/drawing/2014/main" id="{CB92E211-ADC4-5960-8DFB-AD9C6A2CD8D8}"/>
              </a:ext>
            </a:extLst>
          </p:cNvPr>
          <p:cNvSpPr>
            <a:spLocks noGrp="1"/>
          </p:cNvSpPr>
          <p:nvPr>
            <p:ph sz="quarter" idx="13"/>
          </p:nvPr>
        </p:nvSpPr>
        <p:spPr>
          <a:xfrm>
            <a:off x="4686806" y="1218490"/>
            <a:ext cx="3876703" cy="4171077"/>
          </a:xfrm>
          <a:solidFill>
            <a:schemeClr val="bg1"/>
          </a:solidFill>
          <a:effectLst>
            <a:outerShdw blurRad="381000" sx="95000" sy="95000" algn="ctr" rotWithShape="0">
              <a:prstClr val="black">
                <a:alpha val="35000"/>
              </a:prstClr>
            </a:outerShdw>
          </a:effectLst>
        </p:spPr>
        <p:txBody>
          <a:bodyPr lIns="182880" tIns="274320" rIns="182880"/>
          <a:lstStyle>
            <a:lvl4pPr marL="0" indent="0">
              <a:buNone/>
              <a:defRPr/>
            </a:lvl4pPr>
          </a:lstStyle>
          <a:p>
            <a:pPr lvl="0"/>
            <a:r>
              <a:rPr lang="en-US"/>
              <a:t>Click to edit Master text styles</a:t>
            </a:r>
          </a:p>
        </p:txBody>
      </p:sp>
      <p:sp>
        <p:nvSpPr>
          <p:cNvPr id="2" name="Text Placeholder 2">
            <a:extLst>
              <a:ext uri="{FF2B5EF4-FFF2-40B4-BE49-F238E27FC236}">
                <a16:creationId xmlns:a16="http://schemas.microsoft.com/office/drawing/2014/main" id="{9A98CEC9-BCD9-C277-72D8-2A53430130CC}"/>
              </a:ext>
            </a:extLst>
          </p:cNvPr>
          <p:cNvSpPr>
            <a:spLocks noGrp="1"/>
          </p:cNvSpPr>
          <p:nvPr>
            <p:ph type="body" sz="quarter" idx="14"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039041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hart - Black">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A46F626-7095-6047-5D72-C4A84C806ACA}"/>
              </a:ext>
            </a:extLst>
          </p:cNvPr>
          <p:cNvSpPr>
            <a:spLocks noGrp="1"/>
          </p:cNvSpPr>
          <p:nvPr>
            <p:ph idx="1" hasCustomPrompt="1"/>
          </p:nvPr>
        </p:nvSpPr>
        <p:spPr>
          <a:xfrm>
            <a:off x="628650" y="1218488"/>
            <a:ext cx="3631623" cy="4171077"/>
          </a:xfrm>
          <a:prstGeom prst="rect">
            <a:avLst/>
          </a:prstGeom>
        </p:spPr>
        <p:txBody>
          <a:bodyPr vert="horz" lIns="182880" tIns="182880" rIns="182880" bIns="45720" rtlCol="0">
            <a:noAutofit/>
          </a:bodyPr>
          <a:lstStyle>
            <a:lvl2pPr>
              <a:spcBef>
                <a:spcPts val="0"/>
              </a:spcBef>
              <a:spcAft>
                <a:spcPts val="0"/>
              </a:spcAft>
              <a:defRPr/>
            </a:lvl2pPr>
            <a:lvl3pPr>
              <a:spcBef>
                <a:spcPts val="0"/>
              </a:spcBef>
              <a:spcAft>
                <a:spcPts val="0"/>
              </a:spcAft>
              <a:defRPr/>
            </a:lvl3pPr>
          </a:lstStyle>
          <a:p>
            <a:pPr lvl="0"/>
            <a:r>
              <a:rPr lang="en-US" dirty="0"/>
              <a:t>Click to edit Master text styles. </a:t>
            </a:r>
          </a:p>
          <a:p>
            <a:pPr lvl="1"/>
            <a:r>
              <a:rPr lang="en-US" dirty="0"/>
              <a:t>Second level</a:t>
            </a:r>
          </a:p>
          <a:p>
            <a:pPr lvl="2"/>
            <a:r>
              <a:rPr lang="en-US" dirty="0"/>
              <a:t>Third level</a:t>
            </a:r>
          </a:p>
        </p:txBody>
      </p:sp>
      <p:sp>
        <p:nvSpPr>
          <p:cNvPr id="9" name="Title 8">
            <a:extLst>
              <a:ext uri="{FF2B5EF4-FFF2-40B4-BE49-F238E27FC236}">
                <a16:creationId xmlns:a16="http://schemas.microsoft.com/office/drawing/2014/main" id="{5A8F1FF8-0654-294D-BBB5-62D056595EAA}"/>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0A9ED40C-4FE9-CA86-A852-71A388E80B16}"/>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Content Placeholder 2">
            <a:extLst>
              <a:ext uri="{FF2B5EF4-FFF2-40B4-BE49-F238E27FC236}">
                <a16:creationId xmlns:a16="http://schemas.microsoft.com/office/drawing/2014/main" id="{C99A9506-2775-AFDD-D6C7-C4577C5AC9C5}"/>
              </a:ext>
            </a:extLst>
          </p:cNvPr>
          <p:cNvSpPr>
            <a:spLocks noGrp="1"/>
          </p:cNvSpPr>
          <p:nvPr>
            <p:ph sz="quarter" idx="13"/>
          </p:nvPr>
        </p:nvSpPr>
        <p:spPr>
          <a:xfrm>
            <a:off x="4686806" y="1218490"/>
            <a:ext cx="3876703" cy="4171077"/>
          </a:xfrm>
          <a:solidFill>
            <a:schemeClr val="tx2"/>
          </a:solidFill>
          <a:effectLst/>
        </p:spPr>
        <p:txBody>
          <a:bodyPr lIns="182880" tIns="182880" rIns="182880"/>
          <a:lstStyle>
            <a:lvl4pPr marL="0" indent="0">
              <a:buNone/>
              <a:defRPr>
                <a:solidFill>
                  <a:schemeClr val="bg1"/>
                </a:solidFill>
              </a:defRPr>
            </a:lvl4pPr>
          </a:lstStyle>
          <a:p>
            <a:pPr lvl="0"/>
            <a:r>
              <a:rPr lang="en-US"/>
              <a:t>Click to edit Master text styles</a:t>
            </a:r>
          </a:p>
        </p:txBody>
      </p:sp>
      <p:sp>
        <p:nvSpPr>
          <p:cNvPr id="2" name="Text Placeholder 2">
            <a:extLst>
              <a:ext uri="{FF2B5EF4-FFF2-40B4-BE49-F238E27FC236}">
                <a16:creationId xmlns:a16="http://schemas.microsoft.com/office/drawing/2014/main" id="{6865342E-6416-FDCC-A661-1F8AA3FEFCE8}"/>
              </a:ext>
            </a:extLst>
          </p:cNvPr>
          <p:cNvSpPr>
            <a:spLocks noGrp="1"/>
          </p:cNvSpPr>
          <p:nvPr>
            <p:ph type="body" sz="quarter" idx="14"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39155830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Title - Pas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CDE163A9-ED1F-B70D-F97E-278A807BEB80}"/>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5727162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cordKeeper Slide (4)">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9A868-D309-E5F0-D5E1-5865A50EE266}"/>
              </a:ext>
            </a:extLst>
          </p:cNvPr>
          <p:cNvSpPr>
            <a:spLocks noGrp="1"/>
          </p:cNvSpPr>
          <p:nvPr>
            <p:ph type="body" sz="quarter" idx="11" hasCustomPrompt="1"/>
          </p:nvPr>
        </p:nvSpPr>
        <p:spPr>
          <a:xfrm>
            <a:off x="628650" y="5844988"/>
            <a:ext cx="7886700" cy="181910"/>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Spectrum has not performed an independent assessment of the recordkeeper's cybersecurity practices and therefore is not approving or disapproving of its practices.</a:t>
            </a:r>
          </a:p>
        </p:txBody>
      </p:sp>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Picture Placeholder 2">
            <a:extLst>
              <a:ext uri="{FF2B5EF4-FFF2-40B4-BE49-F238E27FC236}">
                <a16:creationId xmlns:a16="http://schemas.microsoft.com/office/drawing/2014/main" id="{D4E4E573-C0DE-E049-6E9C-0024AE77B221}"/>
              </a:ext>
            </a:extLst>
          </p:cNvPr>
          <p:cNvSpPr>
            <a:spLocks noGrp="1"/>
          </p:cNvSpPr>
          <p:nvPr>
            <p:ph type="pic" sz="quarter" idx="13"/>
          </p:nvPr>
        </p:nvSpPr>
        <p:spPr>
          <a:xfrm>
            <a:off x="5807074" y="1453305"/>
            <a:ext cx="2708275" cy="1344612"/>
          </a:xfrm>
        </p:spPr>
        <p:txBody>
          <a:bodyPr/>
          <a:lstStyle/>
          <a:p>
            <a:r>
              <a:rPr lang="en-US"/>
              <a:t>Click icon to add picture</a:t>
            </a:r>
          </a:p>
        </p:txBody>
      </p:sp>
      <p:sp>
        <p:nvSpPr>
          <p:cNvPr id="32" name="Text Placeholder 27">
            <a:extLst>
              <a:ext uri="{FF2B5EF4-FFF2-40B4-BE49-F238E27FC236}">
                <a16:creationId xmlns:a16="http://schemas.microsoft.com/office/drawing/2014/main" id="{7C4AE003-2D8A-0529-3F1A-7272E6FADE28}"/>
              </a:ext>
            </a:extLst>
          </p:cNvPr>
          <p:cNvSpPr>
            <a:spLocks noGrp="1"/>
          </p:cNvSpPr>
          <p:nvPr>
            <p:ph type="body" sz="quarter" idx="14"/>
          </p:nvPr>
        </p:nvSpPr>
        <p:spPr>
          <a:xfrm>
            <a:off x="579814" y="3054665"/>
            <a:ext cx="1657350" cy="2494487"/>
          </a:xfrm>
          <a:ln>
            <a:noFill/>
          </a:ln>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sp>
        <p:nvSpPr>
          <p:cNvPr id="33" name="Text Placeholder 27">
            <a:extLst>
              <a:ext uri="{FF2B5EF4-FFF2-40B4-BE49-F238E27FC236}">
                <a16:creationId xmlns:a16="http://schemas.microsoft.com/office/drawing/2014/main" id="{7E6EF37D-2C4B-ACEA-9290-F83F3EFF0D55}"/>
              </a:ext>
            </a:extLst>
          </p:cNvPr>
          <p:cNvSpPr>
            <a:spLocks noGrp="1"/>
          </p:cNvSpPr>
          <p:nvPr>
            <p:ph type="body" sz="quarter" idx="15"/>
          </p:nvPr>
        </p:nvSpPr>
        <p:spPr>
          <a:xfrm>
            <a:off x="2681164" y="3054665"/>
            <a:ext cx="1657350" cy="2494487"/>
          </a:xfrm>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sp>
        <p:nvSpPr>
          <p:cNvPr id="34" name="Text Placeholder 27">
            <a:extLst>
              <a:ext uri="{FF2B5EF4-FFF2-40B4-BE49-F238E27FC236}">
                <a16:creationId xmlns:a16="http://schemas.microsoft.com/office/drawing/2014/main" id="{BDCAD8D5-ED51-D377-BCB7-FFE29F22D5F9}"/>
              </a:ext>
            </a:extLst>
          </p:cNvPr>
          <p:cNvSpPr>
            <a:spLocks noGrp="1"/>
          </p:cNvSpPr>
          <p:nvPr>
            <p:ph type="body" sz="quarter" idx="16"/>
          </p:nvPr>
        </p:nvSpPr>
        <p:spPr>
          <a:xfrm>
            <a:off x="4804995" y="3054665"/>
            <a:ext cx="1657350" cy="2494487"/>
          </a:xfrm>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sp>
        <p:nvSpPr>
          <p:cNvPr id="35" name="Text Placeholder 27">
            <a:extLst>
              <a:ext uri="{FF2B5EF4-FFF2-40B4-BE49-F238E27FC236}">
                <a16:creationId xmlns:a16="http://schemas.microsoft.com/office/drawing/2014/main" id="{83ADCAFA-C40C-5BCE-022F-2C0EC74CCB6F}"/>
              </a:ext>
            </a:extLst>
          </p:cNvPr>
          <p:cNvSpPr>
            <a:spLocks noGrp="1"/>
          </p:cNvSpPr>
          <p:nvPr>
            <p:ph type="body" sz="quarter" idx="17"/>
          </p:nvPr>
        </p:nvSpPr>
        <p:spPr>
          <a:xfrm>
            <a:off x="6854998" y="3054665"/>
            <a:ext cx="1657350" cy="2494487"/>
          </a:xfrm>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cxnSp>
        <p:nvCxnSpPr>
          <p:cNvPr id="36" name="Straight Connector 35">
            <a:extLst>
              <a:ext uri="{FF2B5EF4-FFF2-40B4-BE49-F238E27FC236}">
                <a16:creationId xmlns:a16="http://schemas.microsoft.com/office/drawing/2014/main" id="{FDDFFF24-53AE-753A-A411-1B1303638CB7}"/>
              </a:ext>
            </a:extLst>
          </p:cNvPr>
          <p:cNvCxnSpPr>
            <a:cxnSpLocks/>
          </p:cNvCxnSpPr>
          <p:nvPr userDrawn="1"/>
        </p:nvCxnSpPr>
        <p:spPr>
          <a:xfrm>
            <a:off x="579814" y="2942042"/>
            <a:ext cx="507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697C71-0F75-2224-D082-79704A86F0C1}"/>
              </a:ext>
            </a:extLst>
          </p:cNvPr>
          <p:cNvCxnSpPr>
            <a:cxnSpLocks/>
          </p:cNvCxnSpPr>
          <p:nvPr userDrawn="1"/>
        </p:nvCxnSpPr>
        <p:spPr>
          <a:xfrm>
            <a:off x="2681164" y="2942042"/>
            <a:ext cx="507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A47BA4-9E68-9A34-7155-09BA2CE17E13}"/>
              </a:ext>
            </a:extLst>
          </p:cNvPr>
          <p:cNvCxnSpPr>
            <a:cxnSpLocks/>
          </p:cNvCxnSpPr>
          <p:nvPr userDrawn="1"/>
        </p:nvCxnSpPr>
        <p:spPr>
          <a:xfrm>
            <a:off x="4804995" y="2942042"/>
            <a:ext cx="507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DE93A9-2603-48C5-71F0-C1BED622A678}"/>
              </a:ext>
            </a:extLst>
          </p:cNvPr>
          <p:cNvCxnSpPr>
            <a:cxnSpLocks/>
          </p:cNvCxnSpPr>
          <p:nvPr userDrawn="1"/>
        </p:nvCxnSpPr>
        <p:spPr>
          <a:xfrm>
            <a:off x="6854998" y="2942042"/>
            <a:ext cx="5073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109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sv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47.xml"/><Relationship Id="rId7" Type="http://schemas.openxmlformats.org/officeDocument/2006/relationships/theme" Target="../theme/theme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C498337-77B1-B1F9-FEA9-2FA80EBC05D1}"/>
              </a:ext>
            </a:extLst>
          </p:cNvPr>
          <p:cNvSpPr/>
          <p:nvPr userDrawn="1"/>
        </p:nvSpPr>
        <p:spPr>
          <a:xfrm>
            <a:off x="8143875" y="6234901"/>
            <a:ext cx="371474" cy="3714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347B1BC-451A-B51D-B33F-8F6C4208C43E}"/>
              </a:ext>
            </a:extLst>
          </p:cNvPr>
          <p:cNvSpPr>
            <a:spLocks noGrp="1"/>
          </p:cNvSpPr>
          <p:nvPr>
            <p:ph type="title"/>
          </p:nvPr>
        </p:nvSpPr>
        <p:spPr>
          <a:xfrm>
            <a:off x="628650" y="497628"/>
            <a:ext cx="7886700" cy="663711"/>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9CDF4D-85B6-A2FB-8C38-267CE10481FC}"/>
              </a:ext>
            </a:extLst>
          </p:cNvPr>
          <p:cNvSpPr>
            <a:spLocks noGrp="1"/>
          </p:cNvSpPr>
          <p:nvPr>
            <p:ph type="body" idx="1"/>
          </p:nvPr>
        </p:nvSpPr>
        <p:spPr>
          <a:xfrm>
            <a:off x="628650" y="1218490"/>
            <a:ext cx="7886700" cy="385721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4706E0-9293-FB9A-E897-803882CB0C8D}"/>
              </a:ext>
            </a:extLst>
          </p:cNvPr>
          <p:cNvSpPr>
            <a:spLocks noGrp="1"/>
          </p:cNvSpPr>
          <p:nvPr>
            <p:ph type="sldNum" sz="quarter" idx="4"/>
          </p:nvPr>
        </p:nvSpPr>
        <p:spPr>
          <a:xfrm>
            <a:off x="8143874" y="6244282"/>
            <a:ext cx="371475" cy="365125"/>
          </a:xfrm>
          <a:prstGeom prst="rect">
            <a:avLst/>
          </a:prstGeom>
        </p:spPr>
        <p:txBody>
          <a:bodyPr vert="horz" lIns="91440" tIns="45720" rIns="91440" bIns="45720" rtlCol="0" anchor="ctr"/>
          <a:lstStyle>
            <a:lvl1pPr algn="ctr">
              <a:defRPr sz="900">
                <a:solidFill>
                  <a:schemeClr val="tx1"/>
                </a:solidFill>
              </a:defRPr>
            </a:lvl1pPr>
          </a:lstStyle>
          <a:p>
            <a:fld id="{E38843D5-8C50-4C71-83D2-5DE4683CF989}" type="slidenum">
              <a:rPr lang="en-US" smtClean="0"/>
              <a:pPr/>
              <a:t>‹#›</a:t>
            </a:fld>
            <a:endParaRPr lang="en-US" dirty="0"/>
          </a:p>
        </p:txBody>
      </p:sp>
      <p:grpSp>
        <p:nvGrpSpPr>
          <p:cNvPr id="9" name="Group 8">
            <a:extLst>
              <a:ext uri="{FF2B5EF4-FFF2-40B4-BE49-F238E27FC236}">
                <a16:creationId xmlns:a16="http://schemas.microsoft.com/office/drawing/2014/main" id="{A4E199E4-E1D5-32E7-4958-EA92C69D9074}"/>
              </a:ext>
            </a:extLst>
          </p:cNvPr>
          <p:cNvGrpSpPr/>
          <p:nvPr userDrawn="1"/>
        </p:nvGrpSpPr>
        <p:grpSpPr>
          <a:xfrm>
            <a:off x="0" y="329229"/>
            <a:ext cx="3657600" cy="45719"/>
            <a:chOff x="5167618" y="1225222"/>
            <a:chExt cx="3657600" cy="45719"/>
          </a:xfrm>
        </p:grpSpPr>
        <p:sp>
          <p:nvSpPr>
            <p:cNvPr id="11" name="Rectangle 10">
              <a:extLst>
                <a:ext uri="{FF2B5EF4-FFF2-40B4-BE49-F238E27FC236}">
                  <a16:creationId xmlns:a16="http://schemas.microsoft.com/office/drawing/2014/main" id="{29E6A854-E37E-25A7-21A4-2E85F64AB5AE}"/>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E665F34E-9703-1D37-888B-8237A1BB27C1}"/>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94F70621-096C-0D32-97AB-A29A875581F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ACB446D7-F797-0759-21AB-53AF54AD57C9}"/>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5" name="Rectangle 14">
              <a:extLst>
                <a:ext uri="{FF2B5EF4-FFF2-40B4-BE49-F238E27FC236}">
                  <a16:creationId xmlns:a16="http://schemas.microsoft.com/office/drawing/2014/main" id="{36929965-2867-42C4-85EC-D5DC64F4AB04}"/>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6" name="Rectangle 15">
              <a:extLst>
                <a:ext uri="{FF2B5EF4-FFF2-40B4-BE49-F238E27FC236}">
                  <a16:creationId xmlns:a16="http://schemas.microsoft.com/office/drawing/2014/main" id="{2D11927C-46A4-52F9-4A0C-FD7D2445EFF6}"/>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7" name="Rectangle 16">
              <a:extLst>
                <a:ext uri="{FF2B5EF4-FFF2-40B4-BE49-F238E27FC236}">
                  <a16:creationId xmlns:a16="http://schemas.microsoft.com/office/drawing/2014/main" id="{ED76264E-063B-0F67-B43B-F4849ADD7115}"/>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8" name="Rectangle 17">
              <a:extLst>
                <a:ext uri="{FF2B5EF4-FFF2-40B4-BE49-F238E27FC236}">
                  <a16:creationId xmlns:a16="http://schemas.microsoft.com/office/drawing/2014/main" id="{5DB85002-7ADA-871D-D56B-3DCD296FFE4D}"/>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cxnSp>
        <p:nvCxnSpPr>
          <p:cNvPr id="29" name="Straight Connector 28">
            <a:extLst>
              <a:ext uri="{FF2B5EF4-FFF2-40B4-BE49-F238E27FC236}">
                <a16:creationId xmlns:a16="http://schemas.microsoft.com/office/drawing/2014/main" id="{10EA7B8C-DAFD-6067-24F7-FD56793D8BEB}"/>
              </a:ext>
            </a:extLst>
          </p:cNvPr>
          <p:cNvCxnSpPr>
            <a:cxnSpLocks/>
          </p:cNvCxnSpPr>
          <p:nvPr userDrawn="1"/>
        </p:nvCxnSpPr>
        <p:spPr>
          <a:xfrm>
            <a:off x="628651" y="6234902"/>
            <a:ext cx="78866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Graphic 55">
            <a:extLst>
              <a:ext uri="{FF2B5EF4-FFF2-40B4-BE49-F238E27FC236}">
                <a16:creationId xmlns:a16="http://schemas.microsoft.com/office/drawing/2014/main" id="{BA79E212-E20A-0A4E-F194-8207070F8233}"/>
              </a:ext>
            </a:extLst>
          </p:cNvPr>
          <p:cNvPicPr>
            <a:picLocks noChangeAspect="1"/>
          </p:cNvPicPr>
          <p:nvPr userDrawn="1"/>
        </p:nvPicPr>
        <p:blipFill>
          <a:blip>
            <a:extLst>
              <a:ext uri="{96DAC541-7B7A-43D3-8B79-37D633B846F1}">
                <asvg:svgBlip xmlns:asvg="http://schemas.microsoft.com/office/drawing/2016/SVG/main" r:embed="rId46"/>
              </a:ext>
            </a:extLst>
          </a:blip>
          <a:stretch>
            <a:fillRect/>
          </a:stretch>
        </p:blipFill>
        <p:spPr>
          <a:xfrm>
            <a:off x="628651" y="6282526"/>
            <a:ext cx="409575" cy="323850"/>
          </a:xfrm>
          <a:prstGeom prst="rect">
            <a:avLst/>
          </a:prstGeom>
        </p:spPr>
      </p:pic>
    </p:spTree>
    <p:extLst>
      <p:ext uri="{BB962C8B-B14F-4D97-AF65-F5344CB8AC3E}">
        <p14:creationId xmlns:p14="http://schemas.microsoft.com/office/powerpoint/2010/main" val="207635751"/>
      </p:ext>
    </p:extLst>
  </p:cSld>
  <p:clrMap bg1="lt1" tx1="dk1" bg2="lt2" tx2="dk2" accent1="accent1" accent2="accent2" accent3="accent3" accent4="accent4" accent5="accent5" accent6="accent6" hlink="hlink" folHlink="folHlink"/>
  <p:sldLayoutIdLst>
    <p:sldLayoutId id="2147483650" r:id="rId1"/>
    <p:sldLayoutId id="2147483696" r:id="rId2"/>
    <p:sldLayoutId id="2147483685" r:id="rId3"/>
    <p:sldLayoutId id="2147483686" r:id="rId4"/>
    <p:sldLayoutId id="2147483673" r:id="rId5"/>
    <p:sldLayoutId id="2147483651" r:id="rId6"/>
    <p:sldLayoutId id="2147483652" r:id="rId7"/>
    <p:sldLayoutId id="2147483655" r:id="rId8"/>
    <p:sldLayoutId id="2147483690" r:id="rId9"/>
    <p:sldLayoutId id="2147483691" r:id="rId10"/>
    <p:sldLayoutId id="2147483656" r:id="rId11"/>
    <p:sldLayoutId id="2147483674" r:id="rId12"/>
    <p:sldLayoutId id="2147483675" r:id="rId13"/>
    <p:sldLayoutId id="2147483676" r:id="rId14"/>
    <p:sldLayoutId id="2147483678" r:id="rId15"/>
    <p:sldLayoutId id="2147483684" r:id="rId16"/>
    <p:sldLayoutId id="2147483683" r:id="rId17"/>
    <p:sldLayoutId id="2147483700" r:id="rId18"/>
    <p:sldLayoutId id="2147483699" r:id="rId19"/>
    <p:sldLayoutId id="2147483680" r:id="rId20"/>
    <p:sldLayoutId id="2147483692" r:id="rId21"/>
    <p:sldLayoutId id="2147483693" r:id="rId22"/>
    <p:sldLayoutId id="2147483694" r:id="rId23"/>
    <p:sldLayoutId id="2147483687" r:id="rId24"/>
    <p:sldLayoutId id="2147483688" r:id="rId25"/>
    <p:sldLayoutId id="2147483689" r:id="rId26"/>
    <p:sldLayoutId id="2147483681" r:id="rId27"/>
    <p:sldLayoutId id="2147483705" r:id="rId28"/>
    <p:sldLayoutId id="2147483702" r:id="rId29"/>
    <p:sldLayoutId id="2147483701" r:id="rId30"/>
    <p:sldLayoutId id="2147483653" r:id="rId31"/>
    <p:sldLayoutId id="2147483697" r:id="rId32"/>
    <p:sldLayoutId id="2147483698" r:id="rId33"/>
    <p:sldLayoutId id="2147483666" r:id="rId34"/>
    <p:sldLayoutId id="2147483667" r:id="rId35"/>
    <p:sldLayoutId id="2147483668" r:id="rId36"/>
    <p:sldLayoutId id="2147483669" r:id="rId37"/>
    <p:sldLayoutId id="2147483660" r:id="rId38"/>
    <p:sldLayoutId id="2147483658" r:id="rId39"/>
    <p:sldLayoutId id="2147483659" r:id="rId40"/>
    <p:sldLayoutId id="2147483670" r:id="rId41"/>
    <p:sldLayoutId id="2147483671" r:id="rId42"/>
    <p:sldLayoutId id="2147483695" r:id="rId43"/>
    <p:sldLayoutId id="2147483723" r:id="rId44"/>
  </p:sldLayoutIdLst>
  <p:hf hdr="0" ftr="0" dt="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600"/>
        </a:spcBef>
        <a:spcAft>
          <a:spcPts val="600"/>
        </a:spcAft>
        <a:buFont typeface="Arial" panose="020B0604020202020204" pitchFamily="34" charset="0"/>
        <a:buNone/>
        <a:defRPr sz="1600" b="0" kern="1200">
          <a:solidFill>
            <a:schemeClr val="tx1"/>
          </a:solidFill>
          <a:latin typeface="+mn-lt"/>
          <a:ea typeface="+mn-ea"/>
          <a:cs typeface="+mn-cs"/>
        </a:defRPr>
      </a:lvl1pPr>
      <a:lvl2pPr marL="0" indent="0" algn="l" defTabSz="6858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2pPr>
      <a:lvl3pPr marL="0" indent="0" algn="l" defTabSz="685800" rtl="0" eaLnBrk="1" latinLnBrk="0" hangingPunct="1">
        <a:lnSpc>
          <a:spcPct val="10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3pPr>
      <a:lvl4pPr marL="548640" indent="-171450" algn="l" defTabSz="685800" rtl="0" eaLnBrk="1" latinLnBrk="0" hangingPunct="1">
        <a:lnSpc>
          <a:spcPct val="100000"/>
        </a:lnSpc>
        <a:spcBef>
          <a:spcPts val="600"/>
        </a:spcBef>
        <a:spcAft>
          <a:spcPts val="600"/>
        </a:spcAft>
        <a:buFont typeface="Courier New" panose="02070309020205020404" pitchFamily="49" charset="0"/>
        <a:buChar char="o"/>
        <a:defRPr sz="1400" kern="1200">
          <a:solidFill>
            <a:schemeClr val="tx1"/>
          </a:solidFill>
          <a:latin typeface="+mn-lt"/>
          <a:ea typeface="+mn-ea"/>
          <a:cs typeface="+mn-cs"/>
        </a:defRPr>
      </a:lvl4pPr>
      <a:lvl5pPr marL="548640" indent="-171450" algn="l" defTabSz="685800" rtl="0" eaLnBrk="1" latinLnBrk="0" hangingPunct="1">
        <a:lnSpc>
          <a:spcPct val="100000"/>
        </a:lnSpc>
        <a:spcBef>
          <a:spcPts val="600"/>
        </a:spcBef>
        <a:spcAft>
          <a:spcPts val="600"/>
        </a:spcAft>
        <a:buFont typeface="Courier New" panose="02070309020205020404" pitchFamily="49" charset="0"/>
        <a:buChar char="o"/>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 userDrawn="1">
          <p15:clr>
            <a:srgbClr val="F26B43"/>
          </p15:clr>
        </p15:guide>
        <p15:guide id="3"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8C395-29C5-02F6-9850-8CF7EC3E6BB4}"/>
              </a:ext>
            </a:extLst>
          </p:cNvPr>
          <p:cNvSpPr/>
          <p:nvPr userDrawn="1"/>
        </p:nvSpPr>
        <p:spPr>
          <a:xfrm>
            <a:off x="0" y="0"/>
            <a:ext cx="9144000" cy="38009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 name="Title Placeholder 1">
            <a:extLst>
              <a:ext uri="{FF2B5EF4-FFF2-40B4-BE49-F238E27FC236}">
                <a16:creationId xmlns:a16="http://schemas.microsoft.com/office/drawing/2014/main" id="{F347B1BC-451A-B51D-B33F-8F6C4208C43E}"/>
              </a:ext>
            </a:extLst>
          </p:cNvPr>
          <p:cNvSpPr>
            <a:spLocks noGrp="1"/>
          </p:cNvSpPr>
          <p:nvPr>
            <p:ph type="title"/>
          </p:nvPr>
        </p:nvSpPr>
        <p:spPr>
          <a:xfrm>
            <a:off x="628650" y="1855610"/>
            <a:ext cx="4114740" cy="1618742"/>
          </a:xfrm>
          <a:prstGeom prst="rect">
            <a:avLst/>
          </a:prstGeom>
        </p:spPr>
        <p:txBody>
          <a:bodyPr vert="horz" lIns="91440" tIns="45720" rIns="91440" bIns="45720" rtlCol="0" anchor="t" anchorCtr="0">
            <a:noAutofit/>
          </a:bodyPr>
          <a:lstStyle/>
          <a:p>
            <a:r>
              <a:rPr lang="en-US" dirty="0"/>
              <a:t>Click to edit Master title style</a:t>
            </a:r>
          </a:p>
        </p:txBody>
      </p:sp>
      <p:pic>
        <p:nvPicPr>
          <p:cNvPr id="16" name="Picture 15" descr="Text&#10;&#10;Description automatically generated">
            <a:extLst>
              <a:ext uri="{FF2B5EF4-FFF2-40B4-BE49-F238E27FC236}">
                <a16:creationId xmlns:a16="http://schemas.microsoft.com/office/drawing/2014/main" id="{E72C9845-3582-AD94-4F6F-B22898D1CBF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6263" y="652926"/>
            <a:ext cx="2655284" cy="713232"/>
          </a:xfrm>
          <a:prstGeom prst="rect">
            <a:avLst/>
          </a:prstGeom>
        </p:spPr>
      </p:pic>
      <p:sp>
        <p:nvSpPr>
          <p:cNvPr id="27" name="Text Placeholder 2">
            <a:extLst>
              <a:ext uri="{FF2B5EF4-FFF2-40B4-BE49-F238E27FC236}">
                <a16:creationId xmlns:a16="http://schemas.microsoft.com/office/drawing/2014/main" id="{0EA88D17-5A57-0F4B-BA0F-B6B70C6C531A}"/>
              </a:ext>
            </a:extLst>
          </p:cNvPr>
          <p:cNvSpPr>
            <a:spLocks noGrp="1"/>
          </p:cNvSpPr>
          <p:nvPr>
            <p:ph type="body" idx="1"/>
          </p:nvPr>
        </p:nvSpPr>
        <p:spPr>
          <a:xfrm>
            <a:off x="628649" y="3963804"/>
            <a:ext cx="7806731" cy="2322041"/>
          </a:xfrm>
          <a:prstGeom prst="rect">
            <a:avLst/>
          </a:prstGeom>
        </p:spPr>
        <p:txBody>
          <a:bodyPr vert="horz" lIns="91440" tIns="45720" rIns="91440" bIns="45720" rtlCol="0">
            <a:noAutofit/>
          </a:bodyPr>
          <a:lstStyle/>
          <a:p>
            <a:pPr lvl="0"/>
            <a:r>
              <a:rPr lang="en-US" dirty="0"/>
              <a:t>Click to edit Master text styles. </a:t>
            </a:r>
          </a:p>
          <a:p>
            <a:pPr lvl="1"/>
            <a:r>
              <a:rPr lang="en-US" dirty="0"/>
              <a:t>Second level</a:t>
            </a:r>
          </a:p>
          <a:p>
            <a:pPr lvl="2"/>
            <a:r>
              <a:rPr lang="en-US" dirty="0"/>
              <a:t>Third level</a:t>
            </a:r>
          </a:p>
        </p:txBody>
      </p:sp>
      <p:sp>
        <p:nvSpPr>
          <p:cNvPr id="3" name="Rectangle 2">
            <a:extLst>
              <a:ext uri="{FF2B5EF4-FFF2-40B4-BE49-F238E27FC236}">
                <a16:creationId xmlns:a16="http://schemas.microsoft.com/office/drawing/2014/main" id="{FC1DC9AD-B34A-5A84-0E0D-1DFB49C05B2E}"/>
              </a:ext>
            </a:extLst>
          </p:cNvPr>
          <p:cNvSpPr/>
          <p:nvPr userDrawn="1"/>
        </p:nvSpPr>
        <p:spPr>
          <a:xfrm>
            <a:off x="8143875" y="6234901"/>
            <a:ext cx="371474" cy="3714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CE583B5B-2737-62A5-E10F-66197502CBBD}"/>
              </a:ext>
            </a:extLst>
          </p:cNvPr>
          <p:cNvSpPr>
            <a:spLocks noGrp="1"/>
          </p:cNvSpPr>
          <p:nvPr>
            <p:ph type="sldNum" sz="quarter" idx="4"/>
          </p:nvPr>
        </p:nvSpPr>
        <p:spPr>
          <a:xfrm>
            <a:off x="8143874" y="6244282"/>
            <a:ext cx="371475" cy="365125"/>
          </a:xfrm>
          <a:prstGeom prst="rect">
            <a:avLst/>
          </a:prstGeom>
        </p:spPr>
        <p:txBody>
          <a:bodyPr vert="horz" lIns="91440" tIns="45720" rIns="91440" bIns="45720" rtlCol="0" anchor="ctr"/>
          <a:lstStyle>
            <a:lvl1pPr algn="ctr">
              <a:defRPr sz="1000">
                <a:solidFill>
                  <a:schemeClr val="tx1"/>
                </a:solidFill>
              </a:defRPr>
            </a:lvl1p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15587184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06" r:id="rId4"/>
    <p:sldLayoutId id="2147483707" r:id="rId5"/>
    <p:sldLayoutId id="2147483708" r:id="rId6"/>
  </p:sldLayoutIdLst>
  <p:hf hdr="0" ftr="0" dt="0"/>
  <p:txStyles>
    <p:titleStyle>
      <a:lvl1pPr algn="l" defTabSz="6858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spcAft>
          <a:spcPts val="2400"/>
        </a:spcAft>
        <a:buFont typeface="Arial" panose="020B0604020202020204" pitchFamily="34" charset="0"/>
        <a:buNone/>
        <a:defRPr sz="1600" kern="1200">
          <a:solidFill>
            <a:schemeClr val="tx1"/>
          </a:solidFill>
          <a:latin typeface="+mn-lt"/>
          <a:ea typeface="+mn-ea"/>
          <a:cs typeface="+mn-cs"/>
        </a:defRPr>
      </a:lvl1pPr>
      <a:lvl2pPr marL="0" indent="0" algn="l" defTabSz="685800" rtl="0" eaLnBrk="1" latinLnBrk="0" hangingPunct="1">
        <a:lnSpc>
          <a:spcPct val="90000"/>
        </a:lnSpc>
        <a:spcBef>
          <a:spcPts val="375"/>
        </a:spcBef>
        <a:spcAft>
          <a:spcPts val="1200"/>
        </a:spcAft>
        <a:buFont typeface="Arial" panose="020B0604020202020204" pitchFamily="34" charset="0"/>
        <a:buNone/>
        <a:defRPr sz="1200" kern="1200">
          <a:solidFill>
            <a:schemeClr val="tx1"/>
          </a:solidFill>
          <a:latin typeface="+mn-lt"/>
          <a:ea typeface="+mn-ea"/>
          <a:cs typeface="+mn-cs"/>
        </a:defRPr>
      </a:lvl2pPr>
      <a:lvl3pPr marL="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theamericantailwind.com/" TargetMode="External"/><Relationship Id="rId1" Type="http://schemas.openxmlformats.org/officeDocument/2006/relationships/slideLayout" Target="../slideLayouts/slideLayout33.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4848F-FEDE-596D-800E-9662526E0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E89CF-3AE6-E6CD-4F06-81868922D0F8}"/>
              </a:ext>
            </a:extLst>
          </p:cNvPr>
          <p:cNvSpPr>
            <a:spLocks noGrp="1"/>
          </p:cNvSpPr>
          <p:nvPr>
            <p:ph type="title"/>
          </p:nvPr>
        </p:nvSpPr>
        <p:spPr>
          <a:xfrm>
            <a:off x="627063" y="497629"/>
            <a:ext cx="8508465" cy="407212"/>
          </a:xfrm>
        </p:spPr>
        <p:txBody>
          <a:bodyPr/>
          <a:lstStyle/>
          <a:p>
            <a:r>
              <a:rPr lang="en-US" b="1" dirty="0">
                <a:solidFill>
                  <a:prstClr val="black"/>
                </a:solidFill>
                <a:cs typeface="Times New Roman" pitchFamily="18" charset="0"/>
              </a:rPr>
              <a:t>Jonathan Marshall, MBA</a:t>
            </a:r>
            <a:endParaRPr lang="en-US" dirty="0"/>
          </a:p>
        </p:txBody>
      </p:sp>
      <p:sp>
        <p:nvSpPr>
          <p:cNvPr id="3" name="Content Placeholder 2">
            <a:extLst>
              <a:ext uri="{FF2B5EF4-FFF2-40B4-BE49-F238E27FC236}">
                <a16:creationId xmlns:a16="http://schemas.microsoft.com/office/drawing/2014/main" id="{2E04970C-3673-8069-40E4-846F52F76474}"/>
              </a:ext>
            </a:extLst>
          </p:cNvPr>
          <p:cNvSpPr>
            <a:spLocks noGrp="1"/>
          </p:cNvSpPr>
          <p:nvPr>
            <p:ph idx="1"/>
          </p:nvPr>
        </p:nvSpPr>
        <p:spPr>
          <a:xfrm>
            <a:off x="2599477" y="1589926"/>
            <a:ext cx="5906343" cy="1820863"/>
          </a:xfrm>
        </p:spPr>
        <p:txBody>
          <a:bodyPr/>
          <a:lstStyle/>
          <a:p>
            <a:pPr lvl="1">
              <a:spcBef>
                <a:spcPts val="0"/>
              </a:spcBef>
              <a:spcAft>
                <a:spcPts val="800"/>
              </a:spcAft>
            </a:pPr>
            <a:r>
              <a:rPr lang="en-US" sz="1200" dirty="0"/>
              <a:t>As a Partner and Chief Investment Officer, Jon plays a pivotal role at Spectrum. He leads the design of our retirement plan educational materials and oversees all analytical research, including the development of our firm's model portfolios. As Chief Compliance Officer, he ensures adherence to all regulatory responsibilities. Guided by Warren Buffett's philosophy of long-term investing, Jon strives to build enduring solutions for our clients. </a:t>
            </a:r>
          </a:p>
          <a:p>
            <a:pPr lvl="1">
              <a:spcBef>
                <a:spcPts val="0"/>
              </a:spcBef>
              <a:spcAft>
                <a:spcPts val="800"/>
              </a:spcAft>
            </a:pPr>
            <a:r>
              <a:rPr lang="en-US" sz="1200" dirty="0"/>
              <a:t>Industry Start Date:  	2003</a:t>
            </a:r>
            <a:br>
              <a:rPr lang="en-US" sz="1200" dirty="0"/>
            </a:br>
            <a:r>
              <a:rPr lang="en-US" sz="1200" dirty="0"/>
              <a:t>Spectrum Start Date:	2003</a:t>
            </a:r>
          </a:p>
          <a:p>
            <a:pPr lvl="1">
              <a:spcBef>
                <a:spcPts val="0"/>
              </a:spcBef>
              <a:spcAft>
                <a:spcPts val="800"/>
              </a:spcAft>
            </a:pPr>
            <a:r>
              <a:rPr lang="en-US" sz="1200" dirty="0"/>
              <a:t>Fun Fact:  Jon and his wife are proud loving parents of twin daughters.</a:t>
            </a:r>
          </a:p>
        </p:txBody>
      </p:sp>
      <p:sp>
        <p:nvSpPr>
          <p:cNvPr id="4" name="Slide Number Placeholder 3">
            <a:extLst>
              <a:ext uri="{FF2B5EF4-FFF2-40B4-BE49-F238E27FC236}">
                <a16:creationId xmlns:a16="http://schemas.microsoft.com/office/drawing/2014/main" id="{36CA1AF9-BDB9-96AC-F7AD-9CAE48D037D2}"/>
              </a:ext>
            </a:extLst>
          </p:cNvPr>
          <p:cNvSpPr>
            <a:spLocks noGrp="1"/>
          </p:cNvSpPr>
          <p:nvPr>
            <p:ph type="sldNum" sz="quarter" idx="12"/>
          </p:nvPr>
        </p:nvSpPr>
        <p:spPr>
          <a:xfrm>
            <a:off x="8143874" y="6244282"/>
            <a:ext cx="3714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8843D5-8C50-4C71-83D2-5DE4683CF989}"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6D425B48-A0EF-2176-C8C7-B18A8D082CBA}"/>
              </a:ext>
            </a:extLst>
          </p:cNvPr>
          <p:cNvSpPr>
            <a:spLocks noGrp="1"/>
          </p:cNvSpPr>
          <p:nvPr>
            <p:ph type="body" sz="quarter" idx="15"/>
          </p:nvPr>
        </p:nvSpPr>
        <p:spPr>
          <a:xfrm>
            <a:off x="627522" y="3556644"/>
            <a:ext cx="4010022" cy="2232025"/>
          </a:xfrm>
        </p:spPr>
        <p:txBody>
          <a:bodyPr/>
          <a:lstStyle/>
          <a:p>
            <a:pPr lvl="1"/>
            <a:r>
              <a:rPr lang="en-US" b="1" dirty="0"/>
              <a:t>Accreditations, Certifications &amp; Education </a:t>
            </a:r>
          </a:p>
          <a:p>
            <a:pPr marL="171450" lvl="2"/>
            <a:r>
              <a:rPr lang="en-US" sz="1100" dirty="0"/>
              <a:t>MS - Business Administration, DePaul University</a:t>
            </a:r>
          </a:p>
          <a:p>
            <a:pPr marL="171450" lvl="2"/>
            <a:r>
              <a:rPr lang="en-US" sz="1100" dirty="0"/>
              <a:t>BS UW-La Crosse</a:t>
            </a:r>
          </a:p>
          <a:p>
            <a:pPr marL="171450" lvl="2"/>
            <a:r>
              <a:rPr lang="en-US" sz="1100" dirty="0"/>
              <a:t>Investment Adviser Representative License (Series 65)</a:t>
            </a:r>
          </a:p>
        </p:txBody>
      </p:sp>
      <p:sp>
        <p:nvSpPr>
          <p:cNvPr id="8" name="Content Placeholder 7">
            <a:extLst>
              <a:ext uri="{FF2B5EF4-FFF2-40B4-BE49-F238E27FC236}">
                <a16:creationId xmlns:a16="http://schemas.microsoft.com/office/drawing/2014/main" id="{AF7A08FA-DA90-FFCE-04D4-D20B9DD146B1}"/>
              </a:ext>
            </a:extLst>
          </p:cNvPr>
          <p:cNvSpPr>
            <a:spLocks noGrp="1"/>
          </p:cNvSpPr>
          <p:nvPr>
            <p:ph idx="18"/>
          </p:nvPr>
        </p:nvSpPr>
        <p:spPr>
          <a:xfrm>
            <a:off x="627063" y="904841"/>
            <a:ext cx="7886700" cy="508767"/>
          </a:xfrm>
        </p:spPr>
        <p:txBody>
          <a:bodyPr/>
          <a:lstStyle/>
          <a:p>
            <a:pPr lvl="1"/>
            <a:r>
              <a:rPr lang="en-US" sz="1600" dirty="0"/>
              <a:t>CIO/CCO/Partner</a:t>
            </a:r>
          </a:p>
        </p:txBody>
      </p:sp>
      <p:pic>
        <p:nvPicPr>
          <p:cNvPr id="16" name="Picture Placeholder 15" descr="A person in a suit smiling&#10;&#10;AI-generated content may be incorrect.">
            <a:extLst>
              <a:ext uri="{FF2B5EF4-FFF2-40B4-BE49-F238E27FC236}">
                <a16:creationId xmlns:a16="http://schemas.microsoft.com/office/drawing/2014/main" id="{D7913399-0C05-9333-7108-ED3873CBA004}"/>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6622" b="16622"/>
          <a:stretch>
            <a:fillRect/>
          </a:stretch>
        </p:blipFill>
        <p:spPr/>
      </p:pic>
    </p:spTree>
    <p:extLst>
      <p:ext uri="{BB962C8B-B14F-4D97-AF65-F5344CB8AC3E}">
        <p14:creationId xmlns:p14="http://schemas.microsoft.com/office/powerpoint/2010/main" val="5945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B2F0E3-6787-B25D-8374-1956B63DFF07}"/>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8843D5-8C50-4C71-83D2-5DE4683CF989}"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8C6B24A2-C0D4-BDF6-FC09-24EC2B8598EA}"/>
              </a:ext>
            </a:extLst>
          </p:cNvPr>
          <p:cNvSpPr txBox="1"/>
          <p:nvPr/>
        </p:nvSpPr>
        <p:spPr>
          <a:xfrm>
            <a:off x="185948" y="6601198"/>
            <a:ext cx="4822031" cy="215444"/>
          </a:xfrm>
          <a:prstGeom prst="rect">
            <a:avLst/>
          </a:prstGeom>
          <a:noFill/>
        </p:spPr>
        <p:txBody>
          <a:bodyPr wrap="square" rtlCol="0">
            <a:spAutoFit/>
          </a:bodyPr>
          <a:lstStyle/>
          <a:p>
            <a:pPr marL="0" marR="0" lvl="0" indent="0" algn="l" defTabSz="67964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rPr>
              <a:t>Please see important disclosures at the end of this review.</a:t>
            </a:r>
          </a:p>
        </p:txBody>
      </p:sp>
      <p:pic>
        <p:nvPicPr>
          <p:cNvPr id="7" name="Picture 6">
            <a:extLst>
              <a:ext uri="{FF2B5EF4-FFF2-40B4-BE49-F238E27FC236}">
                <a16:creationId xmlns:a16="http://schemas.microsoft.com/office/drawing/2014/main" id="{E7D658A4-A513-A5D1-BEB7-EB33107ED6E3}"/>
              </a:ext>
            </a:extLst>
          </p:cNvPr>
          <p:cNvPicPr>
            <a:picLocks noChangeAspect="1"/>
          </p:cNvPicPr>
          <p:nvPr/>
        </p:nvPicPr>
        <p:blipFill>
          <a:blip r:embed="rId3"/>
          <a:stretch>
            <a:fillRect/>
          </a:stretch>
        </p:blipFill>
        <p:spPr>
          <a:xfrm>
            <a:off x="91440" y="83575"/>
            <a:ext cx="8961120" cy="6557032"/>
          </a:xfrm>
          <a:prstGeom prst="rect">
            <a:avLst/>
          </a:prstGeom>
        </p:spPr>
      </p:pic>
    </p:spTree>
    <p:extLst>
      <p:ext uri="{BB962C8B-B14F-4D97-AF65-F5344CB8AC3E}">
        <p14:creationId xmlns:p14="http://schemas.microsoft.com/office/powerpoint/2010/main" val="390982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E22486-F887-1B57-CCDE-5667CC9CFBA8}"/>
              </a:ext>
            </a:extLst>
          </p:cNvPr>
          <p:cNvSpPr>
            <a:spLocks noGrp="1"/>
          </p:cNvSpPr>
          <p:nvPr>
            <p:ph type="title"/>
          </p:nvPr>
        </p:nvSpPr>
        <p:spPr>
          <a:xfrm>
            <a:off x="628650" y="497628"/>
            <a:ext cx="7886700" cy="663711"/>
          </a:xfrm>
        </p:spPr>
        <p:txBody>
          <a:bodyPr anchor="ctr">
            <a:normAutofit/>
          </a:bodyPr>
          <a:lstStyle/>
          <a:p>
            <a:r>
              <a:rPr lang="en-US" dirty="0"/>
              <a:t>Woodstock of Capitalism</a:t>
            </a:r>
          </a:p>
        </p:txBody>
      </p:sp>
      <p:sp>
        <p:nvSpPr>
          <p:cNvPr id="18" name="Content Placeholder 2">
            <a:extLst>
              <a:ext uri="{FF2B5EF4-FFF2-40B4-BE49-F238E27FC236}">
                <a16:creationId xmlns:a16="http://schemas.microsoft.com/office/drawing/2014/main" id="{94B03B52-137A-88EF-492E-C3B54BFCCBF5}"/>
              </a:ext>
            </a:extLst>
          </p:cNvPr>
          <p:cNvSpPr>
            <a:spLocks noGrp="1"/>
          </p:cNvSpPr>
          <p:nvPr>
            <p:ph sz="half" idx="1"/>
          </p:nvPr>
        </p:nvSpPr>
        <p:spPr>
          <a:xfrm>
            <a:off x="628650" y="1497702"/>
            <a:ext cx="3886200" cy="4351339"/>
          </a:xfrm>
        </p:spPr>
        <p:txBody>
          <a:bodyPr/>
          <a:lstStyle/>
          <a:p>
            <a:r>
              <a:rPr lang="en-US" dirty="0"/>
              <a:t>This year marked Spectrum Investment Advisors’ 21st visit to the Berkshire Hathaway Annual Shareholders Meeting in Omaha. </a:t>
            </a:r>
          </a:p>
          <a:p>
            <a:r>
              <a:rPr lang="en-US" dirty="0"/>
              <a:t>The event continues to offer invaluable insights from Warren Buffett and meaningful perspective on long-term investing, leadership, and market trends—a tradition the team looks forward to each year.</a:t>
            </a:r>
          </a:p>
        </p:txBody>
      </p:sp>
      <p:pic>
        <p:nvPicPr>
          <p:cNvPr id="10" name="Picture Placeholder 8">
            <a:extLst>
              <a:ext uri="{FF2B5EF4-FFF2-40B4-BE49-F238E27FC236}">
                <a16:creationId xmlns:a16="http://schemas.microsoft.com/office/drawing/2014/main" id="{1C987B7B-CE0F-C6B6-3B31-131C46C2D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14769" y="1497702"/>
            <a:ext cx="3314961" cy="4351339"/>
          </a:xfrm>
          <a:prstGeom prst="rect">
            <a:avLst/>
          </a:prstGeom>
          <a:noFill/>
          <a:effectLst>
            <a:outerShdw blurRad="381000" sx="95000" sy="95000" algn="ctr" rotWithShape="0">
              <a:prstClr val="black">
                <a:alpha val="35000"/>
              </a:prstClr>
            </a:outerShdw>
          </a:effectLst>
        </p:spPr>
      </p:pic>
      <p:sp>
        <p:nvSpPr>
          <p:cNvPr id="6" name="Slide Number Placeholder 5">
            <a:extLst>
              <a:ext uri="{FF2B5EF4-FFF2-40B4-BE49-F238E27FC236}">
                <a16:creationId xmlns:a16="http://schemas.microsoft.com/office/drawing/2014/main" id="{4886C163-15C7-141B-FCB2-0E93A3BFAD57}"/>
              </a:ext>
            </a:extLst>
          </p:cNvPr>
          <p:cNvSpPr>
            <a:spLocks noGrp="1"/>
          </p:cNvSpPr>
          <p:nvPr>
            <p:ph type="sldNum" sz="quarter" idx="12"/>
          </p:nvPr>
        </p:nvSpPr>
        <p:spPr>
          <a:xfrm>
            <a:off x="8143874" y="6244282"/>
            <a:ext cx="371475" cy="365125"/>
          </a:xfrm>
        </p:spPr>
        <p:txBody>
          <a:bodyPr anchor="ctr">
            <a:normAutofit/>
          </a:bodyPr>
          <a:lstStyle/>
          <a:p>
            <a:pPr>
              <a:spcAft>
                <a:spcPts val="600"/>
              </a:spcAft>
            </a:pPr>
            <a:fld id="{E38843D5-8C50-4C71-83D2-5DE4683CF989}" type="slidenum">
              <a:rPr lang="en-US" smtClean="0"/>
              <a:pPr>
                <a:spcAft>
                  <a:spcPts val="600"/>
                </a:spcAft>
              </a:pPr>
              <a:t>3</a:t>
            </a:fld>
            <a:endParaRPr lang="en-US"/>
          </a:p>
        </p:txBody>
      </p:sp>
    </p:spTree>
    <p:extLst>
      <p:ext uri="{BB962C8B-B14F-4D97-AF65-F5344CB8AC3E}">
        <p14:creationId xmlns:p14="http://schemas.microsoft.com/office/powerpoint/2010/main" val="59984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8086-BA7F-BE2B-8AA6-7197C33E6C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715377-6099-311F-54D2-7617C2281716}"/>
              </a:ext>
            </a:extLst>
          </p:cNvPr>
          <p:cNvSpPr>
            <a:spLocks noGrp="1"/>
          </p:cNvSpPr>
          <p:nvPr>
            <p:ph type="body" sz="quarter" idx="20"/>
          </p:nvPr>
        </p:nvSpPr>
        <p:spPr/>
        <p:txBody>
          <a:bodyPr/>
          <a:lstStyle/>
          <a:p>
            <a:r>
              <a:rPr lang="en-US" dirty="0"/>
              <a:t>Book Sale</a:t>
            </a:r>
          </a:p>
        </p:txBody>
      </p:sp>
      <p:sp>
        <p:nvSpPr>
          <p:cNvPr id="3" name="Text Placeholder 2">
            <a:extLst>
              <a:ext uri="{FF2B5EF4-FFF2-40B4-BE49-F238E27FC236}">
                <a16:creationId xmlns:a16="http://schemas.microsoft.com/office/drawing/2014/main" id="{7A2FE3F1-542F-969F-C765-8386704A759A}"/>
              </a:ext>
            </a:extLst>
          </p:cNvPr>
          <p:cNvSpPr>
            <a:spLocks noGrp="1"/>
          </p:cNvSpPr>
          <p:nvPr>
            <p:ph type="body" sz="quarter" idx="16"/>
          </p:nvPr>
        </p:nvSpPr>
        <p:spPr/>
        <p:txBody>
          <a:bodyPr/>
          <a:lstStyle/>
          <a:p>
            <a:r>
              <a:rPr lang="en-US" dirty="0"/>
              <a:t>A captivating coffee table book that weaves together the extraordinary stories of Warren Buffett and the History of American Resilience.</a:t>
            </a:r>
          </a:p>
          <a:p>
            <a:r>
              <a:rPr lang="en-US" dirty="0"/>
              <a:t>Through vivid storytelling and stunning visuals, this book showcases how these elements intertwine to shape the foundation of American freedom.</a:t>
            </a:r>
          </a:p>
          <a:p>
            <a:endParaRPr lang="en-US" dirty="0"/>
          </a:p>
          <a:p>
            <a:pPr algn="ctr"/>
            <a:r>
              <a:rPr lang="en-US" dirty="0">
                <a:hlinkClick r:id="rId2">
                  <a:extLst>
                    <a:ext uri="{A12FA001-AC4F-418D-AE19-62706E023703}">
                      <ahyp:hlinkClr xmlns:ahyp="http://schemas.microsoft.com/office/drawing/2018/hyperlinkcolor" val="tx"/>
                    </a:ext>
                  </a:extLst>
                </a:hlinkClick>
              </a:rPr>
              <a:t>TheAmericanTailwind.com</a:t>
            </a:r>
            <a:endParaRPr lang="en-US" dirty="0"/>
          </a:p>
          <a:p>
            <a:endParaRPr lang="en-US" dirty="0"/>
          </a:p>
        </p:txBody>
      </p:sp>
      <p:sp>
        <p:nvSpPr>
          <p:cNvPr id="4" name="Title 3">
            <a:extLst>
              <a:ext uri="{FF2B5EF4-FFF2-40B4-BE49-F238E27FC236}">
                <a16:creationId xmlns:a16="http://schemas.microsoft.com/office/drawing/2014/main" id="{0C10B91E-AA20-0F55-46B7-AEC44AEC589E}"/>
              </a:ext>
            </a:extLst>
          </p:cNvPr>
          <p:cNvSpPr>
            <a:spLocks noGrp="1"/>
          </p:cNvSpPr>
          <p:nvPr>
            <p:ph type="title"/>
          </p:nvPr>
        </p:nvSpPr>
        <p:spPr/>
        <p:txBody>
          <a:bodyPr/>
          <a:lstStyle/>
          <a:p>
            <a:r>
              <a:rPr lang="en-US" dirty="0"/>
              <a:t>The American Tailwind</a:t>
            </a:r>
          </a:p>
        </p:txBody>
      </p:sp>
      <p:sp>
        <p:nvSpPr>
          <p:cNvPr id="5" name="Slide Number Placeholder 4">
            <a:extLst>
              <a:ext uri="{FF2B5EF4-FFF2-40B4-BE49-F238E27FC236}">
                <a16:creationId xmlns:a16="http://schemas.microsoft.com/office/drawing/2014/main" id="{0CF0B622-1E36-60C8-3C46-B79D85DCDC2B}"/>
              </a:ext>
            </a:extLst>
          </p:cNvPr>
          <p:cNvSpPr>
            <a:spLocks noGrp="1"/>
          </p:cNvSpPr>
          <p:nvPr>
            <p:ph type="sldNum" sz="quarter" idx="18"/>
          </p:nvPr>
        </p:nvSpPr>
        <p:spPr/>
        <p:txBody>
          <a:bodyPr/>
          <a:lstStyle/>
          <a:p>
            <a:fld id="{E38843D5-8C50-4C71-83D2-5DE4683CF989}" type="slidenum">
              <a:rPr lang="en-US" smtClean="0"/>
              <a:pPr/>
              <a:t>4</a:t>
            </a:fld>
            <a:endParaRPr lang="en-US" dirty="0"/>
          </a:p>
        </p:txBody>
      </p:sp>
      <p:pic>
        <p:nvPicPr>
          <p:cNvPr id="15" name="Picture Placeholder 14" descr="A book with a person in a suit and tie&#10;&#10;AI-generated content may be incorrect.">
            <a:extLst>
              <a:ext uri="{FF2B5EF4-FFF2-40B4-BE49-F238E27FC236}">
                <a16:creationId xmlns:a16="http://schemas.microsoft.com/office/drawing/2014/main" id="{71D48DA8-519A-EA99-2A11-5C7117069336}"/>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554" b="554"/>
          <a:stretch>
            <a:fillRect/>
          </a:stretch>
        </p:blipFill>
        <p:spPr/>
      </p:pic>
      <p:pic>
        <p:nvPicPr>
          <p:cNvPr id="16" name="Picture 15" descr="A qr code on a white background&#10;&#10;Description automatically generated">
            <a:extLst>
              <a:ext uri="{FF2B5EF4-FFF2-40B4-BE49-F238E27FC236}">
                <a16:creationId xmlns:a16="http://schemas.microsoft.com/office/drawing/2014/main" id="{54979B2C-1B9B-B1B9-06EB-53E230F0C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131" y="4745736"/>
            <a:ext cx="1391894" cy="1391894"/>
          </a:xfrm>
          <a:prstGeom prst="rect">
            <a:avLst/>
          </a:prstGeom>
        </p:spPr>
      </p:pic>
    </p:spTree>
    <p:extLst>
      <p:ext uri="{BB962C8B-B14F-4D97-AF65-F5344CB8AC3E}">
        <p14:creationId xmlns:p14="http://schemas.microsoft.com/office/powerpoint/2010/main" val="316779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79A44-D003-07D5-6F26-A05ACA8DE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00C59-ACA8-7663-AE42-42BF4B74A816}"/>
              </a:ext>
            </a:extLst>
          </p:cNvPr>
          <p:cNvSpPr>
            <a:spLocks noGrp="1"/>
          </p:cNvSpPr>
          <p:nvPr>
            <p:ph type="title"/>
          </p:nvPr>
        </p:nvSpPr>
        <p:spPr/>
        <p:txBody>
          <a:bodyPr/>
          <a:lstStyle/>
          <a:p>
            <a:r>
              <a:rPr lang="en-US" b="1" dirty="0">
                <a:solidFill>
                  <a:prstClr val="black"/>
                </a:solidFill>
                <a:cs typeface="Times New Roman" pitchFamily="18" charset="0"/>
              </a:rPr>
              <a:t>Emily Roland, CIMA</a:t>
            </a:r>
            <a:endParaRPr lang="en-US" dirty="0"/>
          </a:p>
        </p:txBody>
      </p:sp>
      <p:sp>
        <p:nvSpPr>
          <p:cNvPr id="3" name="Content Placeholder 2">
            <a:extLst>
              <a:ext uri="{FF2B5EF4-FFF2-40B4-BE49-F238E27FC236}">
                <a16:creationId xmlns:a16="http://schemas.microsoft.com/office/drawing/2014/main" id="{57CFDEB5-8208-7934-D1E7-5A3DF66BF048}"/>
              </a:ext>
            </a:extLst>
          </p:cNvPr>
          <p:cNvSpPr>
            <a:spLocks noGrp="1"/>
          </p:cNvSpPr>
          <p:nvPr>
            <p:ph idx="1"/>
          </p:nvPr>
        </p:nvSpPr>
        <p:spPr/>
        <p:txBody>
          <a:bodyPr/>
          <a:lstStyle/>
          <a:p>
            <a:pPr>
              <a:spcBef>
                <a:spcPts val="0"/>
              </a:spcBef>
              <a:spcAft>
                <a:spcPts val="800"/>
              </a:spcAft>
            </a:pPr>
            <a:r>
              <a:rPr lang="en-US" sz="1400" dirty="0"/>
              <a:t>Emily is responsible for developing and delivering timely market and economic insight to financial advisors and institutional investors across the United States. She co-authors “Manulife” John Hancock Investments' flagship quarterly market outlook publication, Market Intelligence, which combines insight from the firm’s global network of asset managers, independent research firms, broker-dealers, and banks with bottom-up fundamental and macroeconomic analysis. </a:t>
            </a:r>
          </a:p>
          <a:p>
            <a:pPr>
              <a:spcBef>
                <a:spcPts val="0"/>
              </a:spcBef>
              <a:spcAft>
                <a:spcPts val="800"/>
              </a:spcAft>
            </a:pPr>
            <a:endParaRPr lang="en-US" sz="1400" dirty="0"/>
          </a:p>
          <a:p>
            <a:pPr>
              <a:spcBef>
                <a:spcPts val="0"/>
              </a:spcBef>
              <a:spcAft>
                <a:spcPts val="800"/>
              </a:spcAft>
            </a:pPr>
            <a:r>
              <a:rPr lang="en-US" sz="1400" dirty="0"/>
              <a:t>Emily has been featured on CNBC and Bloomberg TV and is quoted frequently in the financial press, including the Wall Street Journal, Business Insider, and the Financial Times, and has served as a keynote speaker at a variety of industry conferences and events. She joined the firm's investments division in 2004 and has held several positions in product management, competitive intelligence, and market and industry research and, before joining the firm, she held roles at GMO and the Boston Stock Exchange. Emily earned an M.B.A. from Boston College and a B.B.A. from James Madison University and holds the Certified Investment Management Analyst designation.</a:t>
            </a:r>
          </a:p>
        </p:txBody>
      </p:sp>
      <p:sp>
        <p:nvSpPr>
          <p:cNvPr id="4" name="Slide Number Placeholder 3">
            <a:extLst>
              <a:ext uri="{FF2B5EF4-FFF2-40B4-BE49-F238E27FC236}">
                <a16:creationId xmlns:a16="http://schemas.microsoft.com/office/drawing/2014/main" id="{8A453C5C-5029-2A57-068F-052858A95FD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8843D5-8C50-4C71-83D2-5DE4683CF989}"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Placeholder 9">
            <a:extLst>
              <a:ext uri="{FF2B5EF4-FFF2-40B4-BE49-F238E27FC236}">
                <a16:creationId xmlns:a16="http://schemas.microsoft.com/office/drawing/2014/main" id="{F34F5755-5C6B-74B3-9B1D-A37CD80A93B2}"/>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926" b="926"/>
          <a:stretch/>
        </p:blipFill>
        <p:spPr>
          <a:xfrm>
            <a:off x="627063" y="1608138"/>
            <a:ext cx="1820862" cy="1820862"/>
          </a:xfrm>
        </p:spPr>
      </p:pic>
      <p:sp>
        <p:nvSpPr>
          <p:cNvPr id="11" name="Content Placeholder 7">
            <a:extLst>
              <a:ext uri="{FF2B5EF4-FFF2-40B4-BE49-F238E27FC236}">
                <a16:creationId xmlns:a16="http://schemas.microsoft.com/office/drawing/2014/main" id="{E41EEF60-9D62-831F-CA6D-54A37E4D544C}"/>
              </a:ext>
            </a:extLst>
          </p:cNvPr>
          <p:cNvSpPr>
            <a:spLocks noGrp="1"/>
          </p:cNvSpPr>
          <p:nvPr>
            <p:ph idx="18"/>
          </p:nvPr>
        </p:nvSpPr>
        <p:spPr>
          <a:xfrm>
            <a:off x="627063" y="904841"/>
            <a:ext cx="7886700" cy="508767"/>
          </a:xfrm>
        </p:spPr>
        <p:txBody>
          <a:bodyPr/>
          <a:lstStyle/>
          <a:p>
            <a:pPr lvl="1"/>
            <a:r>
              <a:rPr lang="en-US" dirty="0"/>
              <a:t>Co-Chief Investment Strategist</a:t>
            </a:r>
            <a:endParaRPr lang="en-US" sz="1600" dirty="0"/>
          </a:p>
        </p:txBody>
      </p:sp>
    </p:spTree>
    <p:extLst>
      <p:ext uri="{BB962C8B-B14F-4D97-AF65-F5344CB8AC3E}">
        <p14:creationId xmlns:p14="http://schemas.microsoft.com/office/powerpoint/2010/main" val="25117171"/>
      </p:ext>
    </p:extLst>
  </p:cSld>
  <p:clrMapOvr>
    <a:masterClrMapping/>
  </p:clrMapOvr>
</p:sld>
</file>

<file path=ppt/theme/theme1.xml><?xml version="1.0" encoding="utf-8"?>
<a:theme xmlns:a="http://schemas.openxmlformats.org/drawingml/2006/main" name="Content Slides">
  <a:themeElements>
    <a:clrScheme name="Spectrum 2024">
      <a:dk1>
        <a:sysClr val="windowText" lastClr="000000"/>
      </a:dk1>
      <a:lt1>
        <a:sysClr val="window" lastClr="FFFFFF"/>
      </a:lt1>
      <a:dk2>
        <a:srgbClr val="333333"/>
      </a:dk2>
      <a:lt2>
        <a:srgbClr val="E7E6E6"/>
      </a:lt2>
      <a:accent1>
        <a:srgbClr val="1FC421"/>
      </a:accent1>
      <a:accent2>
        <a:srgbClr val="70A8D9"/>
      </a:accent2>
      <a:accent3>
        <a:srgbClr val="C47DFC"/>
      </a:accent3>
      <a:accent4>
        <a:srgbClr val="A3D1FC"/>
      </a:accent4>
      <a:accent5>
        <a:srgbClr val="BFBFBF"/>
      </a:accent5>
      <a:accent6>
        <a:srgbClr val="FCB875"/>
      </a:accent6>
      <a:hlink>
        <a:srgbClr val="327ABC"/>
      </a:hlink>
      <a:folHlink>
        <a:srgbClr val="1BA91E"/>
      </a:folHlink>
    </a:clrScheme>
    <a:fontScheme name="Spectrum 202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tIns="91440" bIns="91440" rtlCol="0" anchor="t" anchorCtr="0"/>
      <a:lstStyle>
        <a:defPPr algn="l">
          <a:defRPr sz="14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noFill/>
      </a:spPr>
      <a:bodyPr wrap="none" tIns="91440" bIns="91440" rtlCol="0">
        <a:noAutofit/>
      </a:bodyPr>
      <a:lstStyle>
        <a:defPPr algn="l">
          <a:defRPr sz="1400" dirty="0" smtClean="0"/>
        </a:defPPr>
      </a:lstStyle>
    </a:txDef>
  </a:objectDefaults>
  <a:extraClrSchemeLst/>
  <a:extLst>
    <a:ext uri="{05A4C25C-085E-4340-85A3-A5531E510DB2}">
      <thm15:themeFamily xmlns:thm15="http://schemas.microsoft.com/office/thememl/2012/main" name="Spectrum-Template Slides-2024.potm" id="{B10EBDDE-B24C-43AA-8F68-2B3AE76DB3D1}" vid="{6B4105B4-6F28-4B65-8BE5-3B82906E353E}"/>
    </a:ext>
  </a:extLst>
</a:theme>
</file>

<file path=ppt/theme/theme2.xml><?xml version="1.0" encoding="utf-8"?>
<a:theme xmlns:a="http://schemas.openxmlformats.org/drawingml/2006/main" name="Title Sildes">
  <a:themeElements>
    <a:clrScheme name="Spectrum 2024">
      <a:dk1>
        <a:sysClr val="windowText" lastClr="000000"/>
      </a:dk1>
      <a:lt1>
        <a:sysClr val="window" lastClr="FFFFFF"/>
      </a:lt1>
      <a:dk2>
        <a:srgbClr val="333333"/>
      </a:dk2>
      <a:lt2>
        <a:srgbClr val="E7E6E6"/>
      </a:lt2>
      <a:accent1>
        <a:srgbClr val="1FC421"/>
      </a:accent1>
      <a:accent2>
        <a:srgbClr val="70A8D9"/>
      </a:accent2>
      <a:accent3>
        <a:srgbClr val="C47DFC"/>
      </a:accent3>
      <a:accent4>
        <a:srgbClr val="A3D1FC"/>
      </a:accent4>
      <a:accent5>
        <a:srgbClr val="BFBFBF"/>
      </a:accent5>
      <a:accent6>
        <a:srgbClr val="FCB875"/>
      </a:accent6>
      <a:hlink>
        <a:srgbClr val="327ABC"/>
      </a:hlink>
      <a:folHlink>
        <a:srgbClr val="1BA91E"/>
      </a:folHlink>
    </a:clrScheme>
    <a:fontScheme name="Spectrum 202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trum-Template Slides-2024.potm" id="{B10EBDDE-B24C-43AA-8F68-2B3AE76DB3D1}" vid="{7B898E23-7531-4475-87C8-2D05786571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6EAF103FCA624C93CFEC5F8C156429" ma:contentTypeVersion="5" ma:contentTypeDescription="Create a new document." ma:contentTypeScope="" ma:versionID="ae1a79eb67165b6a9cc7139b482969de">
  <xsd:schema xmlns:xsd="http://www.w3.org/2001/XMLSchema" xmlns:xs="http://www.w3.org/2001/XMLSchema" xmlns:p="http://schemas.microsoft.com/office/2006/metadata/properties" xmlns:ns3="83877e43-4357-4b88-90d9-674fff5f1ddc" targetNamespace="http://schemas.microsoft.com/office/2006/metadata/properties" ma:root="true" ma:fieldsID="d1c8dac866ff6df31fe642fefdcafd3f" ns3:_="">
    <xsd:import namespace="83877e43-4357-4b88-90d9-674fff5f1ddc"/>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77e43-4357-4b88-90d9-674fff5f1ddc"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6E2FDF-7A1D-4CD0-ADC4-A824654B5A86}">
  <ds:schemaRefs>
    <ds:schemaRef ds:uri="http://schemas.microsoft.com/sharepoint/v3/contenttype/forms"/>
  </ds:schemaRefs>
</ds:datastoreItem>
</file>

<file path=customXml/itemProps2.xml><?xml version="1.0" encoding="utf-8"?>
<ds:datastoreItem xmlns:ds="http://schemas.openxmlformats.org/officeDocument/2006/customXml" ds:itemID="{CC5A3887-7EBD-47AD-9A59-5A1B2B00E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77e43-4357-4b88-90d9-674fff5f1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53DFB8-248A-4FB0-A0AD-A213F71D9B01}">
  <ds:schemaRef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3877e43-4357-4b88-90d9-674fff5f1ddc"/>
  </ds:schemaRefs>
</ds:datastoreItem>
</file>

<file path=docProps/app.xml><?xml version="1.0" encoding="utf-8"?>
<Properties xmlns="http://schemas.openxmlformats.org/officeDocument/2006/extended-properties" xmlns:vt="http://schemas.openxmlformats.org/officeDocument/2006/docPropsVTypes">
  <Template>Spectrum-Template Slides-2024</Template>
  <TotalTime>25464</TotalTime>
  <Words>521</Words>
  <Application>Microsoft Office PowerPoint</Application>
  <PresentationFormat>On-screen Show (4:3)</PresentationFormat>
  <Paragraphs>34</Paragraphs>
  <Slides>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Arial Black</vt:lpstr>
      <vt:lpstr>Calibri</vt:lpstr>
      <vt:lpstr>Courier New</vt:lpstr>
      <vt:lpstr>Gudea</vt:lpstr>
      <vt:lpstr>Times New Roman</vt:lpstr>
      <vt:lpstr>Content Slides</vt:lpstr>
      <vt:lpstr>Title Sildes</vt:lpstr>
      <vt:lpstr>Jonathan Marshall, MBA</vt:lpstr>
      <vt:lpstr>PowerPoint Presentation</vt:lpstr>
      <vt:lpstr>Woodstock of Capitalism</vt:lpstr>
      <vt:lpstr>The American Tailwind</vt:lpstr>
      <vt:lpstr>Emily Roland, CIMA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Olson, Sara</dc:creator>
  <cp:lastModifiedBy>Angelica Niemann</cp:lastModifiedBy>
  <cp:revision>62</cp:revision>
  <dcterms:created xsi:type="dcterms:W3CDTF">2024-06-26T12:54:03Z</dcterms:created>
  <dcterms:modified xsi:type="dcterms:W3CDTF">2026-06-11T16:39:56Z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0x010100AF6EAF103FCA624C93CFEC5F8C156429</vt:lpwstr>
  </property>
</Properties>
</file>