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731" r:id="rId6"/>
  </p:sldMasterIdLst>
  <p:notesMasterIdLst>
    <p:notesMasterId r:id="rId15"/>
  </p:notesMasterIdLst>
  <p:handoutMasterIdLst>
    <p:handoutMasterId r:id="rId16"/>
  </p:handoutMasterIdLst>
  <p:sldIdLst>
    <p:sldId id="307" r:id="rId7"/>
    <p:sldId id="309" r:id="rId8"/>
    <p:sldId id="3761" r:id="rId9"/>
    <p:sldId id="2145706931" r:id="rId10"/>
    <p:sldId id="3776" r:id="rId11"/>
    <p:sldId id="556" r:id="rId12"/>
    <p:sldId id="3785" r:id="rId13"/>
    <p:sldId id="214570693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83A3B342-2D25-4B99-962C-3720C603CD19}">
          <p14:sldIdLst>
            <p14:sldId id="307"/>
            <p14:sldId id="309"/>
            <p14:sldId id="3761"/>
            <p14:sldId id="2145706931"/>
            <p14:sldId id="3776"/>
            <p14:sldId id="556"/>
            <p14:sldId id="3785"/>
            <p14:sldId id="2145706932"/>
          </p14:sldIdLst>
        </p14:section>
      </p14:sectionLst>
    </p:ext>
    <p:ext uri="{EFAFB233-063F-42B5-8137-9DF3F51BA10A}">
      <p15:sldGuideLst xmlns:p15="http://schemas.microsoft.com/office/powerpoint/2012/main">
        <p15:guide id="2" pos="1920" userDrawn="1">
          <p15:clr>
            <a:srgbClr val="A4A3A4"/>
          </p15:clr>
        </p15:guide>
        <p15:guide id="3" pos="3840" userDrawn="1">
          <p15:clr>
            <a:srgbClr val="A4A3A4"/>
          </p15:clr>
        </p15:guide>
        <p15:guide id="5" orient="horz" pos="3600" userDrawn="1">
          <p15:clr>
            <a:srgbClr val="A4A3A4"/>
          </p15:clr>
        </p15:guide>
        <p15:guide id="6" orient="horz" pos="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2A6EE9-39E3-3ABE-6CEF-CEAC72A403D4}" name="Missy Schoedel" initials="MS" userId="f0f6a52c7595aa4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8"/>
    <a:srgbClr val="FFFD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454941-B193-4CAA-B260-80193EB33318}" v="17" dt="2026-06-11T18:23:38.430"/>
  </p1510:revLst>
</p1510:revInfo>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95448" autoAdjust="0"/>
  </p:normalViewPr>
  <p:slideViewPr>
    <p:cSldViewPr snapToGrid="0">
      <p:cViewPr>
        <p:scale>
          <a:sx n="112" d="100"/>
          <a:sy n="112" d="100"/>
        </p:scale>
        <p:origin x="1878" y="-168"/>
      </p:cViewPr>
      <p:guideLst>
        <p:guide pos="1920"/>
        <p:guide pos="3840"/>
        <p:guide orient="horz" pos="3600"/>
        <p:guide orient="horz" pos="864"/>
      </p:guideLst>
    </p:cSldViewPr>
  </p:slideViewPr>
  <p:notesTextViewPr>
    <p:cViewPr>
      <p:scale>
        <a:sx n="1" d="1"/>
        <a:sy n="1" d="1"/>
      </p:scale>
      <p:origin x="0" y="0"/>
    </p:cViewPr>
  </p:notesTextViewPr>
  <p:sorterViewPr>
    <p:cViewPr varScale="1">
      <p:scale>
        <a:sx n="1" d="1"/>
        <a:sy n="1" d="1"/>
      </p:scale>
      <p:origin x="0" y="-19544"/>
    </p:cViewPr>
  </p:sorterViewPr>
  <p:notesViewPr>
    <p:cSldViewPr snapToGrid="0">
      <p:cViewPr varScale="1">
        <p:scale>
          <a:sx n="80" d="100"/>
          <a:sy n="80" d="100"/>
        </p:scale>
        <p:origin x="3144"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ca Niemann" userId="3a35beb0-2da1-4534-889b-a33b3d91a15f" providerId="ADAL" clId="{94735663-DE0D-4B2F-92F7-BC8674A1A8F9}"/>
    <pc:docChg chg="undo custSel addSld delSld modSld sldOrd delMainMaster modSection">
      <pc:chgData name="Angelica Niemann" userId="3a35beb0-2da1-4534-889b-a33b3d91a15f" providerId="ADAL" clId="{94735663-DE0D-4B2F-92F7-BC8674A1A8F9}" dt="2026-06-11T18:23:40.401" v="132" actId="20577"/>
      <pc:docMkLst>
        <pc:docMk/>
      </pc:docMkLst>
      <pc:sldChg chg="modSp mod">
        <pc:chgData name="Angelica Niemann" userId="3a35beb0-2da1-4534-889b-a33b3d91a15f" providerId="ADAL" clId="{94735663-DE0D-4B2F-92F7-BC8674A1A8F9}" dt="2026-06-11T04:28:37.143" v="18" actId="20577"/>
        <pc:sldMkLst>
          <pc:docMk/>
          <pc:sldMk cId="840374718" sldId="307"/>
        </pc:sldMkLst>
        <pc:spChg chg="mod">
          <ac:chgData name="Angelica Niemann" userId="3a35beb0-2da1-4534-889b-a33b3d91a15f" providerId="ADAL" clId="{94735663-DE0D-4B2F-92F7-BC8674A1A8F9}" dt="2026-06-11T04:28:29.860" v="14" actId="20577"/>
          <ac:spMkLst>
            <pc:docMk/>
            <pc:sldMk cId="840374718" sldId="307"/>
            <ac:spMk id="5" creationId="{357572DC-E188-5C87-EDA2-3BA2DC531D3A}"/>
          </ac:spMkLst>
        </pc:spChg>
        <pc:spChg chg="mod">
          <ac:chgData name="Angelica Niemann" userId="3a35beb0-2da1-4534-889b-a33b3d91a15f" providerId="ADAL" clId="{94735663-DE0D-4B2F-92F7-BC8674A1A8F9}" dt="2026-06-11T04:28:37.143" v="18" actId="20577"/>
          <ac:spMkLst>
            <pc:docMk/>
            <pc:sldMk cId="840374718" sldId="307"/>
            <ac:spMk id="9" creationId="{9CB1E048-3190-2173-5223-5633045C7C93}"/>
          </ac:spMkLst>
        </pc:spChg>
      </pc:sldChg>
      <pc:sldChg chg="modSp mod">
        <pc:chgData name="Angelica Niemann" userId="3a35beb0-2da1-4534-889b-a33b3d91a15f" providerId="ADAL" clId="{94735663-DE0D-4B2F-92F7-BC8674A1A8F9}" dt="2026-06-11T16:43:41.616" v="83" actId="20577"/>
        <pc:sldMkLst>
          <pc:docMk/>
          <pc:sldMk cId="614181969" sldId="309"/>
        </pc:sldMkLst>
        <pc:spChg chg="mod">
          <ac:chgData name="Angelica Niemann" userId="3a35beb0-2da1-4534-889b-a33b3d91a15f" providerId="ADAL" clId="{94735663-DE0D-4B2F-92F7-BC8674A1A8F9}" dt="2026-06-11T16:43:41.616" v="83" actId="20577"/>
          <ac:spMkLst>
            <pc:docMk/>
            <pc:sldMk cId="614181969" sldId="309"/>
            <ac:spMk id="5" creationId="{8E5035A0-4111-E1D5-3231-463FF839691A}"/>
          </ac:spMkLst>
        </pc:spChg>
      </pc:sldChg>
      <pc:sldChg chg="addSp delSp mod">
        <pc:chgData name="Angelica Niemann" userId="3a35beb0-2da1-4534-889b-a33b3d91a15f" providerId="ADAL" clId="{94735663-DE0D-4B2F-92F7-BC8674A1A8F9}" dt="2026-06-11T16:58:59.963" v="85" actId="22"/>
        <pc:sldMkLst>
          <pc:docMk/>
          <pc:sldMk cId="1528345825" sldId="3761"/>
        </pc:sldMkLst>
        <pc:picChg chg="add del">
          <ac:chgData name="Angelica Niemann" userId="3a35beb0-2da1-4534-889b-a33b3d91a15f" providerId="ADAL" clId="{94735663-DE0D-4B2F-92F7-BC8674A1A8F9}" dt="2026-06-11T16:58:59.963" v="85" actId="22"/>
          <ac:picMkLst>
            <pc:docMk/>
            <pc:sldMk cId="1528345825" sldId="3761"/>
            <ac:picMk id="3" creationId="{6FB7F844-DA9E-64BF-61BA-FB0ED51C9FE1}"/>
          </ac:picMkLst>
        </pc:picChg>
      </pc:sldChg>
      <pc:sldChg chg="del">
        <pc:chgData name="Angelica Niemann" userId="3a35beb0-2da1-4534-889b-a33b3d91a15f" providerId="ADAL" clId="{94735663-DE0D-4B2F-92F7-BC8674A1A8F9}" dt="2026-06-11T04:08:21.016" v="1" actId="47"/>
        <pc:sldMkLst>
          <pc:docMk/>
          <pc:sldMk cId="1389109004" sldId="3775"/>
        </pc:sldMkLst>
      </pc:sldChg>
      <pc:sldChg chg="addSp delSp modSp mod">
        <pc:chgData name="Angelica Niemann" userId="3a35beb0-2da1-4534-889b-a33b3d91a15f" providerId="ADAL" clId="{94735663-DE0D-4B2F-92F7-BC8674A1A8F9}" dt="2026-06-11T17:23:16.076" v="101" actId="14826"/>
        <pc:sldMkLst>
          <pc:docMk/>
          <pc:sldMk cId="1428209367" sldId="3776"/>
        </pc:sldMkLst>
        <pc:picChg chg="mod">
          <ac:chgData name="Angelica Niemann" userId="3a35beb0-2da1-4534-889b-a33b3d91a15f" providerId="ADAL" clId="{94735663-DE0D-4B2F-92F7-BC8674A1A8F9}" dt="2026-06-11T17:20:44.507" v="98" actId="14826"/>
          <ac:picMkLst>
            <pc:docMk/>
            <pc:sldMk cId="1428209367" sldId="3776"/>
            <ac:picMk id="5" creationId="{C914E3FA-F8C6-0A2F-16A1-3F73FD243D00}"/>
          </ac:picMkLst>
        </pc:picChg>
        <pc:picChg chg="add del">
          <ac:chgData name="Angelica Niemann" userId="3a35beb0-2da1-4534-889b-a33b3d91a15f" providerId="ADAL" clId="{94735663-DE0D-4B2F-92F7-BC8674A1A8F9}" dt="2026-06-11T17:22:39.212" v="100" actId="22"/>
          <ac:picMkLst>
            <pc:docMk/>
            <pc:sldMk cId="1428209367" sldId="3776"/>
            <ac:picMk id="6" creationId="{1B0ACFFC-C8E6-A6F9-8C38-B3C66B2BAD13}"/>
          </ac:picMkLst>
        </pc:picChg>
        <pc:picChg chg="mod">
          <ac:chgData name="Angelica Niemann" userId="3a35beb0-2da1-4534-889b-a33b3d91a15f" providerId="ADAL" clId="{94735663-DE0D-4B2F-92F7-BC8674A1A8F9}" dt="2026-06-11T17:23:16.076" v="101" actId="14826"/>
          <ac:picMkLst>
            <pc:docMk/>
            <pc:sldMk cId="1428209367" sldId="3776"/>
            <ac:picMk id="9" creationId="{6476AB3C-E30E-A411-D6C0-803262B045DB}"/>
          </ac:picMkLst>
        </pc:picChg>
      </pc:sldChg>
      <pc:sldChg chg="modSp add mod">
        <pc:chgData name="Angelica Niemann" userId="3a35beb0-2da1-4534-889b-a33b3d91a15f" providerId="ADAL" clId="{94735663-DE0D-4B2F-92F7-BC8674A1A8F9}" dt="2026-06-11T18:23:40.401" v="132" actId="20577"/>
        <pc:sldMkLst>
          <pc:docMk/>
          <pc:sldMk cId="3631936321" sldId="3785"/>
        </pc:sldMkLst>
        <pc:spChg chg="mod">
          <ac:chgData name="Angelica Niemann" userId="3a35beb0-2da1-4534-889b-a33b3d91a15f" providerId="ADAL" clId="{94735663-DE0D-4B2F-92F7-BC8674A1A8F9}" dt="2026-06-11T17:34:11.879" v="109"/>
          <ac:spMkLst>
            <pc:docMk/>
            <pc:sldMk cId="3631936321" sldId="3785"/>
            <ac:spMk id="2" creationId="{BFB3ECAA-317B-3176-DB22-8D887CCA0A59}"/>
          </ac:spMkLst>
        </pc:spChg>
        <pc:spChg chg="mod">
          <ac:chgData name="Angelica Niemann" userId="3a35beb0-2da1-4534-889b-a33b3d91a15f" providerId="ADAL" clId="{94735663-DE0D-4B2F-92F7-BC8674A1A8F9}" dt="2026-06-11T18:22:57.376" v="117" actId="20577"/>
          <ac:spMkLst>
            <pc:docMk/>
            <pc:sldMk cId="3631936321" sldId="3785"/>
            <ac:spMk id="3" creationId="{CF8559C8-226A-3A0C-12F7-A8AEFEAD6080}"/>
          </ac:spMkLst>
        </pc:spChg>
        <pc:spChg chg="mod">
          <ac:chgData name="Angelica Niemann" userId="3a35beb0-2da1-4534-889b-a33b3d91a15f" providerId="ADAL" clId="{94735663-DE0D-4B2F-92F7-BC8674A1A8F9}" dt="2026-06-11T18:23:40.401" v="132" actId="20577"/>
          <ac:spMkLst>
            <pc:docMk/>
            <pc:sldMk cId="3631936321" sldId="3785"/>
            <ac:spMk id="11" creationId="{061A21D8-C0A6-152B-737C-D0559C3F1E34}"/>
          </ac:spMkLst>
        </pc:spChg>
        <pc:picChg chg="mod modCrop">
          <ac:chgData name="Angelica Niemann" userId="3a35beb0-2da1-4534-889b-a33b3d91a15f" providerId="ADAL" clId="{94735663-DE0D-4B2F-92F7-BC8674A1A8F9}" dt="2026-06-11T17:33:39.151" v="108" actId="18131"/>
          <ac:picMkLst>
            <pc:docMk/>
            <pc:sldMk cId="3631936321" sldId="3785"/>
            <ac:picMk id="10" creationId="{4BBCF3CF-A663-1685-BCB6-5080F7F9756F}"/>
          </ac:picMkLst>
        </pc:picChg>
      </pc:sldChg>
      <pc:sldChg chg="del">
        <pc:chgData name="Angelica Niemann" userId="3a35beb0-2da1-4534-889b-a33b3d91a15f" providerId="ADAL" clId="{94735663-DE0D-4B2F-92F7-BC8674A1A8F9}" dt="2026-06-11T04:08:22.314" v="3" actId="47"/>
        <pc:sldMkLst>
          <pc:docMk/>
          <pc:sldMk cId="3167799672" sldId="3786"/>
        </pc:sldMkLst>
      </pc:sldChg>
      <pc:sldChg chg="del">
        <pc:chgData name="Angelica Niemann" userId="3a35beb0-2da1-4534-889b-a33b3d91a15f" providerId="ADAL" clId="{94735663-DE0D-4B2F-92F7-BC8674A1A8F9}" dt="2026-06-11T04:08:21.641" v="2" actId="47"/>
        <pc:sldMkLst>
          <pc:docMk/>
          <pc:sldMk cId="599848346" sldId="3789"/>
        </pc:sldMkLst>
      </pc:sldChg>
      <pc:sldChg chg="del">
        <pc:chgData name="Angelica Niemann" userId="3a35beb0-2da1-4534-889b-a33b3d91a15f" providerId="ADAL" clId="{94735663-DE0D-4B2F-92F7-BC8674A1A8F9}" dt="2026-06-11T04:08:20.309" v="0" actId="47"/>
        <pc:sldMkLst>
          <pc:docMk/>
          <pc:sldMk cId="59457504" sldId="3790"/>
        </pc:sldMkLst>
      </pc:sldChg>
      <pc:sldChg chg="modSp mod">
        <pc:chgData name="Angelica Niemann" userId="3a35beb0-2da1-4534-889b-a33b3d91a15f" providerId="ADAL" clId="{94735663-DE0D-4B2F-92F7-BC8674A1A8F9}" dt="2026-06-11T17:26:23.793" v="105" actId="688"/>
        <pc:sldMkLst>
          <pc:docMk/>
          <pc:sldMk cId="532080630" sldId="2145706931"/>
        </pc:sldMkLst>
        <pc:picChg chg="mod">
          <ac:chgData name="Angelica Niemann" userId="3a35beb0-2da1-4534-889b-a33b3d91a15f" providerId="ADAL" clId="{94735663-DE0D-4B2F-92F7-BC8674A1A8F9}" dt="2026-06-11T17:26:23.793" v="105" actId="688"/>
          <ac:picMkLst>
            <pc:docMk/>
            <pc:sldMk cId="532080630" sldId="2145706931"/>
            <ac:picMk id="11" creationId="{71D324F8-869D-CD5E-563F-E5E96D600A88}"/>
          </ac:picMkLst>
        </pc:picChg>
      </pc:sldChg>
      <pc:sldChg chg="modSp add mod ord">
        <pc:chgData name="Angelica Niemann" userId="3a35beb0-2da1-4534-889b-a33b3d91a15f" providerId="ADAL" clId="{94735663-DE0D-4B2F-92F7-BC8674A1A8F9}" dt="2026-06-11T16:59:19.815" v="97" actId="20577"/>
        <pc:sldMkLst>
          <pc:docMk/>
          <pc:sldMk cId="427862747" sldId="2145706932"/>
        </pc:sldMkLst>
        <pc:spChg chg="mod">
          <ac:chgData name="Angelica Niemann" userId="3a35beb0-2da1-4534-889b-a33b3d91a15f" providerId="ADAL" clId="{94735663-DE0D-4B2F-92F7-BC8674A1A8F9}" dt="2026-06-11T16:59:19.815" v="97" actId="20577"/>
          <ac:spMkLst>
            <pc:docMk/>
            <pc:sldMk cId="427862747" sldId="2145706932"/>
            <ac:spMk id="6" creationId="{FA906143-8875-DC66-39B6-C7B4FA9C0C50}"/>
          </ac:spMkLst>
        </pc:spChg>
      </pc:sldChg>
      <pc:sldMasterChg chg="delSldLayout">
        <pc:chgData name="Angelica Niemann" userId="3a35beb0-2da1-4534-889b-a33b3d91a15f" providerId="ADAL" clId="{94735663-DE0D-4B2F-92F7-BC8674A1A8F9}" dt="2026-06-11T04:08:21.641" v="2" actId="47"/>
        <pc:sldMasterMkLst>
          <pc:docMk/>
          <pc:sldMasterMk cId="207635751" sldId="2147483648"/>
        </pc:sldMasterMkLst>
        <pc:sldLayoutChg chg="del">
          <pc:chgData name="Angelica Niemann" userId="3a35beb0-2da1-4534-889b-a33b3d91a15f" providerId="ADAL" clId="{94735663-DE0D-4B2F-92F7-BC8674A1A8F9}" dt="2026-06-11T04:08:21.641" v="2" actId="47"/>
          <pc:sldLayoutMkLst>
            <pc:docMk/>
            <pc:sldMasterMk cId="207635751" sldId="2147483648"/>
            <pc:sldLayoutMk cId="3042207515" sldId="2147483723"/>
          </pc:sldLayoutMkLst>
        </pc:sldLayoutChg>
      </pc:sldMasterChg>
      <pc:sldMasterChg chg="del delSldLayout">
        <pc:chgData name="Angelica Niemann" userId="3a35beb0-2da1-4534-889b-a33b3d91a15f" providerId="ADAL" clId="{94735663-DE0D-4B2F-92F7-BC8674A1A8F9}" dt="2026-06-11T04:08:24.374" v="4"/>
        <pc:sldMasterMkLst>
          <pc:docMk/>
          <pc:sldMasterMk cId="3831251052" sldId="2147483786"/>
        </pc:sldMasterMkLst>
        <pc:sldLayoutChg chg="del">
          <pc:chgData name="Angelica Niemann" userId="3a35beb0-2da1-4534-889b-a33b3d91a15f" providerId="ADAL" clId="{94735663-DE0D-4B2F-92F7-BC8674A1A8F9}" dt="2026-06-11T04:08:24.374" v="4"/>
          <pc:sldLayoutMkLst>
            <pc:docMk/>
            <pc:sldMasterMk cId="3831251052" sldId="2147483786"/>
            <pc:sldLayoutMk cId="2668875878" sldId="2147483787"/>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3088364905" sldId="2147483788"/>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2380802508" sldId="2147483789"/>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3687635212" sldId="2147483790"/>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2852612423" sldId="2147483791"/>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1149908952" sldId="2147483792"/>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66336468" sldId="2147483793"/>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638387823" sldId="2147483794"/>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4289168835" sldId="2147483795"/>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43865952" sldId="2147483796"/>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3215289178" sldId="2147483797"/>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3058488037" sldId="2147483798"/>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2303885773" sldId="2147483799"/>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4017699676" sldId="2147483800"/>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3126454930" sldId="2147483801"/>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717199174" sldId="2147483802"/>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370345584" sldId="2147483803"/>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1418986691" sldId="2147483804"/>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2245064811" sldId="2147483805"/>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830630345" sldId="2147483806"/>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1319391119" sldId="2147483807"/>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596588778" sldId="2147483808"/>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2276253586" sldId="2147483809"/>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3524645803" sldId="2147483810"/>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3087476253" sldId="2147483811"/>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3363830327" sldId="2147483812"/>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880268636" sldId="2147483813"/>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1150655946" sldId="2147483814"/>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2373882393" sldId="2147483815"/>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3629623541" sldId="2147483816"/>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425634592" sldId="2147483817"/>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3820414080" sldId="2147483818"/>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1742700078" sldId="2147483819"/>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2442561489" sldId="2147483820"/>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1542383993" sldId="2147483821"/>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4000766314" sldId="2147483822"/>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761691792" sldId="2147483823"/>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3073332990" sldId="2147483824"/>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4134458841" sldId="2147483825"/>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390904653" sldId="2147483826"/>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1966157817" sldId="2147483827"/>
          </pc:sldLayoutMkLst>
        </pc:sldLayoutChg>
        <pc:sldLayoutChg chg="del">
          <pc:chgData name="Angelica Niemann" userId="3a35beb0-2da1-4534-889b-a33b3d91a15f" providerId="ADAL" clId="{94735663-DE0D-4B2F-92F7-BC8674A1A8F9}" dt="2026-06-11T04:08:24.374" v="4"/>
          <pc:sldLayoutMkLst>
            <pc:docMk/>
            <pc:sldMasterMk cId="3831251052" sldId="2147483786"/>
            <pc:sldLayoutMk cId="176585542" sldId="2147483828"/>
          </pc:sldLayoutMkLst>
        </pc:sldLayoutChg>
      </pc:sldMasterChg>
      <pc:sldMasterChg chg="del delSldLayout">
        <pc:chgData name="Angelica Niemann" userId="3a35beb0-2da1-4534-889b-a33b3d91a15f" providerId="ADAL" clId="{94735663-DE0D-4B2F-92F7-BC8674A1A8F9}" dt="2026-06-11T04:08:24.374" v="4"/>
        <pc:sldMasterMkLst>
          <pc:docMk/>
          <pc:sldMasterMk cId="2222728953" sldId="2147483873"/>
        </pc:sldMasterMkLst>
        <pc:sldLayoutChg chg="del">
          <pc:chgData name="Angelica Niemann" userId="3a35beb0-2da1-4534-889b-a33b3d91a15f" providerId="ADAL" clId="{94735663-DE0D-4B2F-92F7-BC8674A1A8F9}" dt="2026-06-11T04:08:24.374" v="4"/>
          <pc:sldLayoutMkLst>
            <pc:docMk/>
            <pc:sldMasterMk cId="2222728953" sldId="2147483873"/>
            <pc:sldLayoutMk cId="213368836" sldId="2147483874"/>
          </pc:sldLayoutMkLst>
        </pc:sldLayoutChg>
        <pc:sldLayoutChg chg="del">
          <pc:chgData name="Angelica Niemann" userId="3a35beb0-2da1-4534-889b-a33b3d91a15f" providerId="ADAL" clId="{94735663-DE0D-4B2F-92F7-BC8674A1A8F9}" dt="2026-06-11T04:08:24.374" v="4"/>
          <pc:sldLayoutMkLst>
            <pc:docMk/>
            <pc:sldMasterMk cId="2222728953" sldId="2147483873"/>
            <pc:sldLayoutMk cId="1490605377" sldId="2147483875"/>
          </pc:sldLayoutMkLst>
        </pc:sldLayoutChg>
        <pc:sldLayoutChg chg="del">
          <pc:chgData name="Angelica Niemann" userId="3a35beb0-2da1-4534-889b-a33b3d91a15f" providerId="ADAL" clId="{94735663-DE0D-4B2F-92F7-BC8674A1A8F9}" dt="2026-06-11T04:08:24.374" v="4"/>
          <pc:sldLayoutMkLst>
            <pc:docMk/>
            <pc:sldMasterMk cId="2222728953" sldId="2147483873"/>
            <pc:sldLayoutMk cId="551168368" sldId="2147483876"/>
          </pc:sldLayoutMkLst>
        </pc:sldLayoutChg>
        <pc:sldLayoutChg chg="del">
          <pc:chgData name="Angelica Niemann" userId="3a35beb0-2da1-4534-889b-a33b3d91a15f" providerId="ADAL" clId="{94735663-DE0D-4B2F-92F7-BC8674A1A8F9}" dt="2026-06-11T04:08:24.374" v="4"/>
          <pc:sldLayoutMkLst>
            <pc:docMk/>
            <pc:sldMasterMk cId="2222728953" sldId="2147483873"/>
            <pc:sldLayoutMk cId="92040585" sldId="2147483877"/>
          </pc:sldLayoutMkLst>
        </pc:sldLayoutChg>
      </pc:sldMasterChg>
      <pc:sldMasterChg chg="del delSldLayout">
        <pc:chgData name="Angelica Niemann" userId="3a35beb0-2da1-4534-889b-a33b3d91a15f" providerId="ADAL" clId="{94735663-DE0D-4B2F-92F7-BC8674A1A8F9}" dt="2026-06-11T04:08:24.374" v="4"/>
        <pc:sldMasterMkLst>
          <pc:docMk/>
          <pc:sldMasterMk cId="3546334051" sldId="2147483878"/>
        </pc:sldMasterMkLst>
        <pc:sldLayoutChg chg="del">
          <pc:chgData name="Angelica Niemann" userId="3a35beb0-2da1-4534-889b-a33b3d91a15f" providerId="ADAL" clId="{94735663-DE0D-4B2F-92F7-BC8674A1A8F9}" dt="2026-06-11T04:08:24.374" v="4"/>
          <pc:sldLayoutMkLst>
            <pc:docMk/>
            <pc:sldMasterMk cId="3546334051" sldId="2147483878"/>
            <pc:sldLayoutMk cId="3553990961" sldId="2147483879"/>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3309258880" sldId="2147483880"/>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4273146570" sldId="2147483881"/>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2313667582" sldId="2147483882"/>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3125259415" sldId="2147483883"/>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80961447" sldId="2147483884"/>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2558611217" sldId="2147483885"/>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487570466" sldId="2147483886"/>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654237473" sldId="2147483887"/>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1939128683" sldId="2147483888"/>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3764321239" sldId="2147483889"/>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2438895720" sldId="2147483890"/>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1657011472" sldId="2147483891"/>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2833110286" sldId="2147483892"/>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787423783" sldId="2147483893"/>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1271550404" sldId="2147483894"/>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1414531100" sldId="2147483895"/>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3821555810" sldId="2147483896"/>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2509218885" sldId="2147483897"/>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425829455" sldId="2147483898"/>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858437763" sldId="2147483899"/>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1080966781" sldId="2147483900"/>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594757201" sldId="2147483901"/>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321052953" sldId="2147483902"/>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663373775" sldId="2147483903"/>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2105483268" sldId="2147483904"/>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3943981145" sldId="2147483905"/>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4228106338" sldId="2147483906"/>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431877939" sldId="2147483907"/>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2260842422" sldId="2147483908"/>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1887864086" sldId="2147483909"/>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4243749996" sldId="2147483910"/>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1842999631" sldId="2147483911"/>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3997579735" sldId="2147483912"/>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3351122133" sldId="2147483913"/>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3968095524" sldId="2147483914"/>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3079003853" sldId="2147483915"/>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199971988" sldId="2147483916"/>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1806671038" sldId="2147483917"/>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1538375058" sldId="2147483918"/>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2022970080" sldId="2147483919"/>
          </pc:sldLayoutMkLst>
        </pc:sldLayoutChg>
        <pc:sldLayoutChg chg="del">
          <pc:chgData name="Angelica Niemann" userId="3a35beb0-2da1-4534-889b-a33b3d91a15f" providerId="ADAL" clId="{94735663-DE0D-4B2F-92F7-BC8674A1A8F9}" dt="2026-06-11T04:08:24.374" v="4"/>
          <pc:sldLayoutMkLst>
            <pc:docMk/>
            <pc:sldMasterMk cId="3546334051" sldId="2147483878"/>
            <pc:sldLayoutMk cId="1933922293" sldId="214748392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44D704-936F-1A81-CA93-3DD68CF223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C28675-F6EF-4925-E201-1C3E403EB7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11B5C7-B683-43C5-831D-803FD866CA71}" type="datetimeFigureOut">
              <a:rPr lang="en-US" smtClean="0"/>
              <a:t>6/10/2026</a:t>
            </a:fld>
            <a:endParaRPr lang="en-US"/>
          </a:p>
        </p:txBody>
      </p:sp>
      <p:sp>
        <p:nvSpPr>
          <p:cNvPr id="4" name="Footer Placeholder 3">
            <a:extLst>
              <a:ext uri="{FF2B5EF4-FFF2-40B4-BE49-F238E27FC236}">
                <a16:creationId xmlns:a16="http://schemas.microsoft.com/office/drawing/2014/main" id="{EF4C2D92-2AF6-2251-0522-13E03B5CD5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F7A7C2-2677-2E37-5AE7-7F40C2F33F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35A097-0803-4686-B0DC-89F171B7ACDA}" type="slidenum">
              <a:rPr lang="en-US" smtClean="0"/>
              <a:t>‹#›</a:t>
            </a:fld>
            <a:endParaRPr lang="en-US"/>
          </a:p>
        </p:txBody>
      </p:sp>
    </p:spTree>
    <p:extLst>
      <p:ext uri="{BB962C8B-B14F-4D97-AF65-F5344CB8AC3E}">
        <p14:creationId xmlns:p14="http://schemas.microsoft.com/office/powerpoint/2010/main" val="951336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F46C7-E888-4D66-A0B4-301A137B3635}" type="datetimeFigureOut">
              <a:rPr lang="en-US" smtClean="0"/>
              <a:t>6/10/2026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A89C2-3A8D-4273-B5F2-B612336204ED}" type="slidenum">
              <a:rPr lang="en-US" smtClean="0"/>
              <a:t>‹#›</a:t>
            </a:fld>
            <a:endParaRPr lang="en-US"/>
          </a:p>
        </p:txBody>
      </p:sp>
    </p:spTree>
    <p:extLst>
      <p:ext uri="{BB962C8B-B14F-4D97-AF65-F5344CB8AC3E}">
        <p14:creationId xmlns:p14="http://schemas.microsoft.com/office/powerpoint/2010/main" val="336465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CA89C2-3A8D-4273-B5F2-B612336204ED}" type="slidenum">
              <a:rPr lang="en-US" smtClean="0"/>
              <a:t>7</a:t>
            </a:fld>
            <a:endParaRPr lang="en-US"/>
          </a:p>
        </p:txBody>
      </p:sp>
    </p:spTree>
    <p:extLst>
      <p:ext uri="{BB962C8B-B14F-4D97-AF65-F5344CB8AC3E}">
        <p14:creationId xmlns:p14="http://schemas.microsoft.com/office/powerpoint/2010/main" val="254880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Text Box">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D3C808-66D8-7362-0D1A-283AFA643014}"/>
              </a:ext>
            </a:extLst>
          </p:cNvPr>
          <p:cNvSpPr>
            <a:spLocks noGrp="1"/>
          </p:cNvSpPr>
          <p:nvPr>
            <p:ph type="title"/>
          </p:nvPr>
        </p:nvSpPr>
        <p:spPr>
          <a:xfrm>
            <a:off x="628650" y="497628"/>
            <a:ext cx="7886700" cy="663711"/>
          </a:xfrm>
          <a:prstGeom prst="rect">
            <a:avLst/>
          </a:prstGeom>
        </p:spPr>
        <p:txBody>
          <a:bodyPr/>
          <a:lstStyle>
            <a:lvl1pPr>
              <a:defRPr/>
            </a:lvl1pPr>
          </a:lstStyle>
          <a:p>
            <a:r>
              <a:rPr lang="en-US"/>
              <a:t>Click to edit Master title style</a:t>
            </a:r>
            <a:endParaRPr lang="en-US" dirty="0"/>
          </a:p>
        </p:txBody>
      </p:sp>
      <p:sp>
        <p:nvSpPr>
          <p:cNvPr id="11" name="Slide Number Placeholder 10">
            <a:extLst>
              <a:ext uri="{FF2B5EF4-FFF2-40B4-BE49-F238E27FC236}">
                <a16:creationId xmlns:a16="http://schemas.microsoft.com/office/drawing/2014/main" id="{F2FA4892-2804-3061-8CF5-5C0EEDF2395F}"/>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3" name="Text Placeholder 2">
            <a:extLst>
              <a:ext uri="{FF2B5EF4-FFF2-40B4-BE49-F238E27FC236}">
                <a16:creationId xmlns:a16="http://schemas.microsoft.com/office/drawing/2014/main" id="{562E583C-B46D-0C59-1116-B2D8C1A66140}"/>
              </a:ext>
            </a:extLst>
          </p:cNvPr>
          <p:cNvSpPr>
            <a:spLocks noGrp="1"/>
          </p:cNvSpPr>
          <p:nvPr>
            <p:ph type="body" sz="quarter" idx="13" hasCustomPrompt="1"/>
          </p:nvPr>
        </p:nvSpPr>
        <p:spPr>
          <a:xfrm>
            <a:off x="628650" y="5619750"/>
            <a:ext cx="7886700" cy="523875"/>
          </a:xfrm>
        </p:spPr>
        <p:txBody>
          <a:bodyPr/>
          <a:lstStyle>
            <a:lvl1pPr>
              <a:defRPr sz="800"/>
            </a:lvl1pPr>
          </a:lstStyle>
          <a:p>
            <a:pPr lvl="0"/>
            <a:r>
              <a:rPr lang="en-US" dirty="0"/>
              <a:t>Click to edit Master text styles. Disclosures. Arial 8pt. Black text</a:t>
            </a:r>
          </a:p>
        </p:txBody>
      </p:sp>
      <p:sp>
        <p:nvSpPr>
          <p:cNvPr id="6" name="Text Placeholder 5">
            <a:extLst>
              <a:ext uri="{FF2B5EF4-FFF2-40B4-BE49-F238E27FC236}">
                <a16:creationId xmlns:a16="http://schemas.microsoft.com/office/drawing/2014/main" id="{7BC6B7CF-7C3C-181F-BC76-5A35FAC5CEE9}"/>
              </a:ext>
            </a:extLst>
          </p:cNvPr>
          <p:cNvSpPr>
            <a:spLocks noGrp="1"/>
          </p:cNvSpPr>
          <p:nvPr>
            <p:ph type="body" sz="quarter" idx="14"/>
          </p:nvPr>
        </p:nvSpPr>
        <p:spPr>
          <a:xfrm>
            <a:off x="628650" y="1219200"/>
            <a:ext cx="7886699"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35915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cordKeeper Slide (3)">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9A868-D309-E5F0-D5E1-5865A50EE266}"/>
              </a:ext>
            </a:extLst>
          </p:cNvPr>
          <p:cNvSpPr>
            <a:spLocks noGrp="1"/>
          </p:cNvSpPr>
          <p:nvPr>
            <p:ph type="body" sz="quarter" idx="11" hasCustomPrompt="1"/>
          </p:nvPr>
        </p:nvSpPr>
        <p:spPr>
          <a:xfrm>
            <a:off x="628650" y="5844988"/>
            <a:ext cx="7886700" cy="181910"/>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Spectrum has not performed an independent assessment of the recordkeeper's cybersecurity practices and therefore is not approving or disapproving of its practices.</a:t>
            </a:r>
          </a:p>
        </p:txBody>
      </p:sp>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3" name="Picture Placeholder 2">
            <a:extLst>
              <a:ext uri="{FF2B5EF4-FFF2-40B4-BE49-F238E27FC236}">
                <a16:creationId xmlns:a16="http://schemas.microsoft.com/office/drawing/2014/main" id="{D4E4E573-C0DE-E049-6E9C-0024AE77B221}"/>
              </a:ext>
            </a:extLst>
          </p:cNvPr>
          <p:cNvSpPr>
            <a:spLocks noGrp="1"/>
          </p:cNvSpPr>
          <p:nvPr>
            <p:ph type="pic" sz="quarter" idx="13"/>
          </p:nvPr>
        </p:nvSpPr>
        <p:spPr>
          <a:xfrm>
            <a:off x="5807074" y="1453305"/>
            <a:ext cx="2708275" cy="1344612"/>
          </a:xfrm>
        </p:spPr>
        <p:txBody>
          <a:bodyPr/>
          <a:lstStyle/>
          <a:p>
            <a:r>
              <a:rPr lang="en-US"/>
              <a:t>Click icon to add picture</a:t>
            </a:r>
          </a:p>
        </p:txBody>
      </p:sp>
      <p:sp>
        <p:nvSpPr>
          <p:cNvPr id="32" name="Text Placeholder 27">
            <a:extLst>
              <a:ext uri="{FF2B5EF4-FFF2-40B4-BE49-F238E27FC236}">
                <a16:creationId xmlns:a16="http://schemas.microsoft.com/office/drawing/2014/main" id="{7C4AE003-2D8A-0529-3F1A-7272E6FADE28}"/>
              </a:ext>
            </a:extLst>
          </p:cNvPr>
          <p:cNvSpPr>
            <a:spLocks noGrp="1"/>
          </p:cNvSpPr>
          <p:nvPr>
            <p:ph type="body" sz="quarter" idx="14"/>
          </p:nvPr>
        </p:nvSpPr>
        <p:spPr>
          <a:xfrm>
            <a:off x="579814" y="3054665"/>
            <a:ext cx="2142652" cy="2494487"/>
          </a:xfrm>
          <a:ln>
            <a:noFill/>
          </a:ln>
        </p:spPr>
        <p:txBody>
          <a:bodyPr/>
          <a:lstStyle>
            <a:lvl1pPr>
              <a:spcAft>
                <a:spcPts val="600"/>
              </a:spcAft>
              <a:defRPr sz="1400" b="1">
                <a:latin typeface="+mj-lt"/>
              </a:defRPr>
            </a:lvl1pPr>
            <a:lvl2pPr>
              <a:spcAft>
                <a:spcPts val="600"/>
              </a:spcAft>
              <a:defRPr sz="1100"/>
            </a:lvl2pPr>
          </a:lstStyle>
          <a:p>
            <a:pPr lvl="0"/>
            <a:r>
              <a:rPr lang="en-US"/>
              <a:t>Click to edit Master text styles</a:t>
            </a:r>
          </a:p>
          <a:p>
            <a:pPr lvl="1"/>
            <a:r>
              <a:rPr lang="en-US"/>
              <a:t>Second level</a:t>
            </a:r>
          </a:p>
        </p:txBody>
      </p:sp>
      <p:sp>
        <p:nvSpPr>
          <p:cNvPr id="33" name="Text Placeholder 27">
            <a:extLst>
              <a:ext uri="{FF2B5EF4-FFF2-40B4-BE49-F238E27FC236}">
                <a16:creationId xmlns:a16="http://schemas.microsoft.com/office/drawing/2014/main" id="{7E6EF37D-2C4B-ACEA-9290-F83F3EFF0D55}"/>
              </a:ext>
            </a:extLst>
          </p:cNvPr>
          <p:cNvSpPr>
            <a:spLocks noGrp="1"/>
          </p:cNvSpPr>
          <p:nvPr>
            <p:ph type="body" sz="quarter" idx="15"/>
          </p:nvPr>
        </p:nvSpPr>
        <p:spPr>
          <a:xfrm>
            <a:off x="3193444" y="3054665"/>
            <a:ext cx="2142652" cy="2494487"/>
          </a:xfrm>
        </p:spPr>
        <p:txBody>
          <a:bodyPr/>
          <a:lstStyle>
            <a:lvl1pPr>
              <a:spcAft>
                <a:spcPts val="600"/>
              </a:spcAft>
              <a:defRPr sz="1400" b="1">
                <a:latin typeface="+mj-lt"/>
              </a:defRPr>
            </a:lvl1pPr>
            <a:lvl2pPr>
              <a:spcAft>
                <a:spcPts val="600"/>
              </a:spcAft>
              <a:defRPr sz="1100"/>
            </a:lvl2pPr>
          </a:lstStyle>
          <a:p>
            <a:pPr lvl="0"/>
            <a:r>
              <a:rPr lang="en-US"/>
              <a:t>Click to edit Master text styles</a:t>
            </a:r>
          </a:p>
          <a:p>
            <a:pPr lvl="1"/>
            <a:r>
              <a:rPr lang="en-US"/>
              <a:t>Second level</a:t>
            </a:r>
          </a:p>
        </p:txBody>
      </p:sp>
      <p:sp>
        <p:nvSpPr>
          <p:cNvPr id="34" name="Text Placeholder 27">
            <a:extLst>
              <a:ext uri="{FF2B5EF4-FFF2-40B4-BE49-F238E27FC236}">
                <a16:creationId xmlns:a16="http://schemas.microsoft.com/office/drawing/2014/main" id="{BDCAD8D5-ED51-D377-BCB7-FFE29F22D5F9}"/>
              </a:ext>
            </a:extLst>
          </p:cNvPr>
          <p:cNvSpPr>
            <a:spLocks noGrp="1"/>
          </p:cNvSpPr>
          <p:nvPr>
            <p:ph type="body" sz="quarter" idx="16"/>
          </p:nvPr>
        </p:nvSpPr>
        <p:spPr>
          <a:xfrm>
            <a:off x="5807074" y="3054665"/>
            <a:ext cx="2142652" cy="2494487"/>
          </a:xfrm>
        </p:spPr>
        <p:txBody>
          <a:bodyPr/>
          <a:lstStyle>
            <a:lvl1pPr>
              <a:spcAft>
                <a:spcPts val="600"/>
              </a:spcAft>
              <a:defRPr sz="1400" b="1">
                <a:latin typeface="+mj-lt"/>
              </a:defRPr>
            </a:lvl1pPr>
            <a:lvl2pPr>
              <a:spcAft>
                <a:spcPts val="600"/>
              </a:spcAft>
              <a:defRPr sz="1100"/>
            </a:lvl2pPr>
          </a:lstStyle>
          <a:p>
            <a:pPr lvl="0"/>
            <a:r>
              <a:rPr lang="en-US"/>
              <a:t>Click to edit Master text styles</a:t>
            </a:r>
          </a:p>
          <a:p>
            <a:pPr lvl="1"/>
            <a:r>
              <a:rPr lang="en-US"/>
              <a:t>Second level</a:t>
            </a:r>
          </a:p>
        </p:txBody>
      </p:sp>
      <p:cxnSp>
        <p:nvCxnSpPr>
          <p:cNvPr id="36" name="Straight Connector 35">
            <a:extLst>
              <a:ext uri="{FF2B5EF4-FFF2-40B4-BE49-F238E27FC236}">
                <a16:creationId xmlns:a16="http://schemas.microsoft.com/office/drawing/2014/main" id="{FDDFFF24-53AE-753A-A411-1B1303638CB7}"/>
              </a:ext>
            </a:extLst>
          </p:cNvPr>
          <p:cNvCxnSpPr>
            <a:cxnSpLocks/>
          </p:cNvCxnSpPr>
          <p:nvPr userDrawn="1"/>
        </p:nvCxnSpPr>
        <p:spPr>
          <a:xfrm>
            <a:off x="579814" y="2942042"/>
            <a:ext cx="5073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8697C71-0F75-2224-D082-79704A86F0C1}"/>
              </a:ext>
            </a:extLst>
          </p:cNvPr>
          <p:cNvCxnSpPr>
            <a:cxnSpLocks/>
          </p:cNvCxnSpPr>
          <p:nvPr userDrawn="1"/>
        </p:nvCxnSpPr>
        <p:spPr>
          <a:xfrm>
            <a:off x="3193444" y="2942042"/>
            <a:ext cx="5073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4A47BA4-9E68-9A34-7155-09BA2CE17E13}"/>
              </a:ext>
            </a:extLst>
          </p:cNvPr>
          <p:cNvCxnSpPr>
            <a:cxnSpLocks/>
          </p:cNvCxnSpPr>
          <p:nvPr userDrawn="1"/>
        </p:nvCxnSpPr>
        <p:spPr>
          <a:xfrm>
            <a:off x="5807074" y="2942042"/>
            <a:ext cx="50730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1396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No Title - Past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F2A09E-5EEA-3300-FB8F-CE2C2BD51C71}"/>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3" name="Text Placeholder 2">
            <a:extLst>
              <a:ext uri="{FF2B5EF4-FFF2-40B4-BE49-F238E27FC236}">
                <a16:creationId xmlns:a16="http://schemas.microsoft.com/office/drawing/2014/main" id="{E5386F9E-ADF5-E215-E56A-D7F2EA7C77A7}"/>
              </a:ext>
            </a:extLst>
          </p:cNvPr>
          <p:cNvSpPr>
            <a:spLocks noGrp="1"/>
          </p:cNvSpPr>
          <p:nvPr>
            <p:ph type="body" sz="quarter" idx="13" hasCustomPrompt="1"/>
          </p:nvPr>
        </p:nvSpPr>
        <p:spPr>
          <a:xfrm>
            <a:off x="628650" y="5619750"/>
            <a:ext cx="7886700" cy="523875"/>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17958599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No Title Centered - Pas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5262DB-6736-08C7-4E2C-9E2DF1DD2DC1}"/>
              </a:ext>
            </a:extLst>
          </p:cNvPr>
          <p:cNvSpPr/>
          <p:nvPr userDrawn="1"/>
        </p:nvSpPr>
        <p:spPr>
          <a:xfrm>
            <a:off x="0" y="190500"/>
            <a:ext cx="91440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0F6F004-7BED-60DE-9F13-B3256F06A7A8}"/>
              </a:ext>
            </a:extLst>
          </p:cNvPr>
          <p:cNvGrpSpPr/>
          <p:nvPr userDrawn="1"/>
        </p:nvGrpSpPr>
        <p:grpSpPr>
          <a:xfrm>
            <a:off x="2743200" y="329229"/>
            <a:ext cx="3657600" cy="45719"/>
            <a:chOff x="5167618" y="1225222"/>
            <a:chExt cx="3657600" cy="45719"/>
          </a:xfrm>
        </p:grpSpPr>
        <p:sp>
          <p:nvSpPr>
            <p:cNvPr id="4" name="Rectangle 3">
              <a:extLst>
                <a:ext uri="{FF2B5EF4-FFF2-40B4-BE49-F238E27FC236}">
                  <a16:creationId xmlns:a16="http://schemas.microsoft.com/office/drawing/2014/main" id="{E710BCD5-40FC-A3CE-3B01-A158FF91CEB4}"/>
                </a:ext>
              </a:extLst>
            </p:cNvPr>
            <p:cNvSpPr/>
            <p:nvPr/>
          </p:nvSpPr>
          <p:spPr>
            <a:xfrm>
              <a:off x="5167618" y="1225222"/>
              <a:ext cx="4572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5" name="Rectangle 4">
              <a:extLst>
                <a:ext uri="{FF2B5EF4-FFF2-40B4-BE49-F238E27FC236}">
                  <a16:creationId xmlns:a16="http://schemas.microsoft.com/office/drawing/2014/main" id="{FDADA413-14EA-77B4-FE75-10631B27876E}"/>
                </a:ext>
              </a:extLst>
            </p:cNvPr>
            <p:cNvSpPr/>
            <p:nvPr/>
          </p:nvSpPr>
          <p:spPr>
            <a:xfrm>
              <a:off x="5624818" y="1225222"/>
              <a:ext cx="4572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6" name="Rectangle 5">
              <a:extLst>
                <a:ext uri="{FF2B5EF4-FFF2-40B4-BE49-F238E27FC236}">
                  <a16:creationId xmlns:a16="http://schemas.microsoft.com/office/drawing/2014/main" id="{226E0466-0BB4-7D5B-6898-D758F0FB604A}"/>
                </a:ext>
              </a:extLst>
            </p:cNvPr>
            <p:cNvSpPr/>
            <p:nvPr/>
          </p:nvSpPr>
          <p:spPr>
            <a:xfrm>
              <a:off x="6082018" y="1225222"/>
              <a:ext cx="457200" cy="45719"/>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7" name="Rectangle 6">
              <a:extLst>
                <a:ext uri="{FF2B5EF4-FFF2-40B4-BE49-F238E27FC236}">
                  <a16:creationId xmlns:a16="http://schemas.microsoft.com/office/drawing/2014/main" id="{00318BC5-D245-65CE-094A-82423CF81F3D}"/>
                </a:ext>
              </a:extLst>
            </p:cNvPr>
            <p:cNvSpPr/>
            <p:nvPr/>
          </p:nvSpPr>
          <p:spPr>
            <a:xfrm>
              <a:off x="6539218" y="1225222"/>
              <a:ext cx="4572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9" name="Rectangle 8">
              <a:extLst>
                <a:ext uri="{FF2B5EF4-FFF2-40B4-BE49-F238E27FC236}">
                  <a16:creationId xmlns:a16="http://schemas.microsoft.com/office/drawing/2014/main" id="{32245983-AB5A-6F18-8A88-E3A394F7CD2C}"/>
                </a:ext>
              </a:extLst>
            </p:cNvPr>
            <p:cNvSpPr/>
            <p:nvPr/>
          </p:nvSpPr>
          <p:spPr>
            <a:xfrm>
              <a:off x="6996418" y="1225222"/>
              <a:ext cx="457200" cy="45719"/>
            </a:xfrm>
            <a:prstGeom prst="rect">
              <a:avLst/>
            </a:prstGeom>
            <a:solidFill>
              <a:srgbClr val="1D8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0" name="Rectangle 9">
              <a:extLst>
                <a:ext uri="{FF2B5EF4-FFF2-40B4-BE49-F238E27FC236}">
                  <a16:creationId xmlns:a16="http://schemas.microsoft.com/office/drawing/2014/main" id="{2F18C779-0A43-466A-C211-6408557664D8}"/>
                </a:ext>
              </a:extLst>
            </p:cNvPr>
            <p:cNvSpPr/>
            <p:nvPr/>
          </p:nvSpPr>
          <p:spPr>
            <a:xfrm>
              <a:off x="7453618" y="1225222"/>
              <a:ext cx="4572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1" name="Rectangle 10">
              <a:extLst>
                <a:ext uri="{FF2B5EF4-FFF2-40B4-BE49-F238E27FC236}">
                  <a16:creationId xmlns:a16="http://schemas.microsoft.com/office/drawing/2014/main" id="{938E4E9A-C886-C318-384D-C400C397EC33}"/>
                </a:ext>
              </a:extLst>
            </p:cNvPr>
            <p:cNvSpPr/>
            <p:nvPr/>
          </p:nvSpPr>
          <p:spPr>
            <a:xfrm>
              <a:off x="7910818" y="1225222"/>
              <a:ext cx="4572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2" name="Rectangle 11">
              <a:extLst>
                <a:ext uri="{FF2B5EF4-FFF2-40B4-BE49-F238E27FC236}">
                  <a16:creationId xmlns:a16="http://schemas.microsoft.com/office/drawing/2014/main" id="{A5A03BF9-D330-22B3-CE0A-3204D35A7A79}"/>
                </a:ext>
              </a:extLst>
            </p:cNvPr>
            <p:cNvSpPr/>
            <p:nvPr/>
          </p:nvSpPr>
          <p:spPr>
            <a:xfrm>
              <a:off x="8368018" y="1225222"/>
              <a:ext cx="457200"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grpSp>
      <p:sp>
        <p:nvSpPr>
          <p:cNvPr id="15" name="Slide Number Placeholder 14">
            <a:extLst>
              <a:ext uri="{FF2B5EF4-FFF2-40B4-BE49-F238E27FC236}">
                <a16:creationId xmlns:a16="http://schemas.microsoft.com/office/drawing/2014/main" id="{7289663F-0F17-115C-7641-5E04246F345D}"/>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3" name="Text Placeholder 2">
            <a:extLst>
              <a:ext uri="{FF2B5EF4-FFF2-40B4-BE49-F238E27FC236}">
                <a16:creationId xmlns:a16="http://schemas.microsoft.com/office/drawing/2014/main" id="{944F99D7-A9DE-E018-D094-334987D0985D}"/>
              </a:ext>
            </a:extLst>
          </p:cNvPr>
          <p:cNvSpPr>
            <a:spLocks noGrp="1"/>
          </p:cNvSpPr>
          <p:nvPr>
            <p:ph type="body" sz="quarter" idx="13" hasCustomPrompt="1"/>
          </p:nvPr>
        </p:nvSpPr>
        <p:spPr>
          <a:xfrm>
            <a:off x="628650" y="5619750"/>
            <a:ext cx="7886700" cy="523875"/>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2334214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5262DB-6736-08C7-4E2C-9E2DF1DD2DC1}"/>
              </a:ext>
            </a:extLst>
          </p:cNvPr>
          <p:cNvSpPr/>
          <p:nvPr userDrawn="1"/>
        </p:nvSpPr>
        <p:spPr>
          <a:xfrm>
            <a:off x="0" y="190500"/>
            <a:ext cx="91440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a:extLst>
              <a:ext uri="{FF2B5EF4-FFF2-40B4-BE49-F238E27FC236}">
                <a16:creationId xmlns:a16="http://schemas.microsoft.com/office/drawing/2014/main" id="{AF066AFF-0F28-3CBC-B7BD-42C55887F685}"/>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2" name="Text Placeholder 2">
            <a:extLst>
              <a:ext uri="{FF2B5EF4-FFF2-40B4-BE49-F238E27FC236}">
                <a16:creationId xmlns:a16="http://schemas.microsoft.com/office/drawing/2014/main" id="{F2BC03FD-8FD0-2F04-2E2B-4BB85247279E}"/>
              </a:ext>
            </a:extLst>
          </p:cNvPr>
          <p:cNvSpPr>
            <a:spLocks noGrp="1"/>
          </p:cNvSpPr>
          <p:nvPr>
            <p:ph type="body" sz="quarter" idx="13" hasCustomPrompt="1"/>
          </p:nvPr>
        </p:nvSpPr>
        <p:spPr>
          <a:xfrm>
            <a:off x="628650" y="5619750"/>
            <a:ext cx="7886700" cy="523875"/>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37675249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page numb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5262DB-6736-08C7-4E2C-9E2DF1DD2DC1}"/>
              </a:ext>
            </a:extLst>
          </p:cNvPr>
          <p:cNvSpPr/>
          <p:nvPr userDrawn="1"/>
        </p:nvSpPr>
        <p:spPr>
          <a:xfrm>
            <a:off x="0" y="190501"/>
            <a:ext cx="9144000" cy="647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4393373-8E2F-D0AD-61ED-82790E81D5AB}"/>
              </a:ext>
            </a:extLst>
          </p:cNvPr>
          <p:cNvSpPr/>
          <p:nvPr userDrawn="1"/>
        </p:nvSpPr>
        <p:spPr>
          <a:xfrm>
            <a:off x="8143875" y="6234901"/>
            <a:ext cx="371474" cy="3714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C6A3C89-1B5F-AE23-3029-66E83326999A}"/>
              </a:ext>
            </a:extLst>
          </p:cNvPr>
          <p:cNvSpPr>
            <a:spLocks noGrp="1"/>
          </p:cNvSpPr>
          <p:nvPr>
            <p:ph type="sldNum" sz="quarter" idx="10"/>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6" name="Text Placeholder 2">
            <a:extLst>
              <a:ext uri="{FF2B5EF4-FFF2-40B4-BE49-F238E27FC236}">
                <a16:creationId xmlns:a16="http://schemas.microsoft.com/office/drawing/2014/main" id="{413C507D-E0D3-B935-B5B1-EE5F536A1059}"/>
              </a:ext>
            </a:extLst>
          </p:cNvPr>
          <p:cNvSpPr>
            <a:spLocks noGrp="1"/>
          </p:cNvSpPr>
          <p:nvPr>
            <p:ph type="body" sz="quarter" idx="13" hasCustomPrompt="1"/>
          </p:nvPr>
        </p:nvSpPr>
        <p:spPr>
          <a:xfrm>
            <a:off x="628652" y="6181766"/>
            <a:ext cx="7191374" cy="523875"/>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37133247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ith Title &amp; Page Numb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5262DB-6736-08C7-4E2C-9E2DF1DD2DC1}"/>
              </a:ext>
            </a:extLst>
          </p:cNvPr>
          <p:cNvSpPr/>
          <p:nvPr userDrawn="1"/>
        </p:nvSpPr>
        <p:spPr>
          <a:xfrm>
            <a:off x="0" y="190501"/>
            <a:ext cx="9144000" cy="647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4393373-8E2F-D0AD-61ED-82790E81D5AB}"/>
              </a:ext>
            </a:extLst>
          </p:cNvPr>
          <p:cNvSpPr/>
          <p:nvPr userDrawn="1"/>
        </p:nvSpPr>
        <p:spPr>
          <a:xfrm>
            <a:off x="8143875" y="6234901"/>
            <a:ext cx="371474" cy="3714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C6A3C89-1B5F-AE23-3029-66E83326999A}"/>
              </a:ext>
            </a:extLst>
          </p:cNvPr>
          <p:cNvSpPr>
            <a:spLocks noGrp="1"/>
          </p:cNvSpPr>
          <p:nvPr>
            <p:ph type="sldNum" sz="quarter" idx="10"/>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3" name="Title 2">
            <a:extLst>
              <a:ext uri="{FF2B5EF4-FFF2-40B4-BE49-F238E27FC236}">
                <a16:creationId xmlns:a16="http://schemas.microsoft.com/office/drawing/2014/main" id="{9DC2A995-508F-073D-9AB8-7B62E13F97E1}"/>
              </a:ext>
            </a:extLst>
          </p:cNvPr>
          <p:cNvSpPr>
            <a:spLocks noGrp="1"/>
          </p:cNvSpPr>
          <p:nvPr>
            <p:ph type="title"/>
          </p:nvPr>
        </p:nvSpPr>
        <p:spPr/>
        <p:txBody>
          <a:bodyPr/>
          <a:lstStyle/>
          <a:p>
            <a:r>
              <a:rPr lang="en-US"/>
              <a:t>Click to edit Master title style</a:t>
            </a:r>
          </a:p>
        </p:txBody>
      </p:sp>
      <p:sp>
        <p:nvSpPr>
          <p:cNvPr id="5" name="Text Placeholder 7">
            <a:extLst>
              <a:ext uri="{FF2B5EF4-FFF2-40B4-BE49-F238E27FC236}">
                <a16:creationId xmlns:a16="http://schemas.microsoft.com/office/drawing/2014/main" id="{C1E753B4-6598-890C-241C-3EE7E130AFCA}"/>
              </a:ext>
            </a:extLst>
          </p:cNvPr>
          <p:cNvSpPr>
            <a:spLocks noGrp="1"/>
          </p:cNvSpPr>
          <p:nvPr>
            <p:ph type="body" sz="quarter" idx="11" hasCustomPrompt="1"/>
          </p:nvPr>
        </p:nvSpPr>
        <p:spPr>
          <a:xfrm>
            <a:off x="628651" y="6181766"/>
            <a:ext cx="7434694"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Tree>
    <p:extLst>
      <p:ext uri="{BB962C8B-B14F-4D97-AF65-F5344CB8AC3E}">
        <p14:creationId xmlns:p14="http://schemas.microsoft.com/office/powerpoint/2010/main" val="4199962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re Services">
    <p:spTree>
      <p:nvGrpSpPr>
        <p:cNvPr id="1" name=""/>
        <p:cNvGrpSpPr/>
        <p:nvPr/>
      </p:nvGrpSpPr>
      <p:grpSpPr>
        <a:xfrm>
          <a:off x="0" y="0"/>
          <a:ext cx="0" cy="0"/>
          <a:chOff x="0" y="0"/>
          <a:chExt cx="0" cy="0"/>
        </a:xfrm>
      </p:grpSpPr>
      <p:sp>
        <p:nvSpPr>
          <p:cNvPr id="65" name="Text Placeholder 64">
            <a:extLst>
              <a:ext uri="{FF2B5EF4-FFF2-40B4-BE49-F238E27FC236}">
                <a16:creationId xmlns:a16="http://schemas.microsoft.com/office/drawing/2014/main" id="{6F6EA7EB-0651-F5EB-11E9-2E9578E5E2E4}"/>
              </a:ext>
            </a:extLst>
          </p:cNvPr>
          <p:cNvSpPr>
            <a:spLocks noGrp="1"/>
          </p:cNvSpPr>
          <p:nvPr>
            <p:ph type="body" sz="quarter" idx="13"/>
          </p:nvPr>
        </p:nvSpPr>
        <p:spPr>
          <a:xfrm>
            <a:off x="3316678" y="1574834"/>
            <a:ext cx="2509517" cy="942373"/>
          </a:xfrm>
          <a:custGeom>
            <a:avLst/>
            <a:gdLst>
              <a:gd name="connsiteX0" fmla="*/ 0 w 2509517"/>
              <a:gd name="connsiteY0" fmla="*/ 0 h 942373"/>
              <a:gd name="connsiteX1" fmla="*/ 949138 w 2509517"/>
              <a:gd name="connsiteY1" fmla="*/ 0 h 942373"/>
              <a:gd name="connsiteX2" fmla="*/ 964401 w 2509517"/>
              <a:gd name="connsiteY2" fmla="*/ 75599 h 942373"/>
              <a:gd name="connsiteX3" fmla="*/ 1255322 w 2509517"/>
              <a:gd name="connsiteY3" fmla="*/ 268434 h 942373"/>
              <a:gd name="connsiteX4" fmla="*/ 1546243 w 2509517"/>
              <a:gd name="connsiteY4" fmla="*/ 75599 h 942373"/>
              <a:gd name="connsiteX5" fmla="*/ 1561506 w 2509517"/>
              <a:gd name="connsiteY5" fmla="*/ 0 h 942373"/>
              <a:gd name="connsiteX6" fmla="*/ 2509517 w 2509517"/>
              <a:gd name="connsiteY6" fmla="*/ 0 h 942373"/>
              <a:gd name="connsiteX7" fmla="*/ 2509517 w 2509517"/>
              <a:gd name="connsiteY7" fmla="*/ 942373 h 942373"/>
              <a:gd name="connsiteX8" fmla="*/ 0 w 2509517"/>
              <a:gd name="connsiteY8" fmla="*/ 942373 h 94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9517" h="942373">
                <a:moveTo>
                  <a:pt x="0" y="0"/>
                </a:moveTo>
                <a:lnTo>
                  <a:pt x="949138" y="0"/>
                </a:lnTo>
                <a:lnTo>
                  <a:pt x="964401" y="75599"/>
                </a:lnTo>
                <a:cubicBezTo>
                  <a:pt x="1012332" y="188920"/>
                  <a:pt x="1124541" y="268434"/>
                  <a:pt x="1255322" y="268434"/>
                </a:cubicBezTo>
                <a:cubicBezTo>
                  <a:pt x="1386104" y="268434"/>
                  <a:pt x="1498313" y="188920"/>
                  <a:pt x="1546243" y="75599"/>
                </a:cubicBezTo>
                <a:lnTo>
                  <a:pt x="1561506" y="0"/>
                </a:lnTo>
                <a:lnTo>
                  <a:pt x="2509517" y="0"/>
                </a:lnTo>
                <a:lnTo>
                  <a:pt x="2509517" y="942373"/>
                </a:lnTo>
                <a:lnTo>
                  <a:pt x="0" y="942373"/>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anchor="ctr" anchorCtr="0">
            <a:noAutofit/>
          </a:bodyPr>
          <a:lstStyle>
            <a:lvl1pPr algn="ctr">
              <a:defRPr sz="1600" b="1">
                <a:solidFill>
                  <a:schemeClr val="tx1"/>
                </a:solidFill>
                <a:latin typeface="+mj-lt"/>
              </a:defRPr>
            </a:lvl1pPr>
          </a:lstStyle>
          <a:p>
            <a:pPr lvl="0"/>
            <a:r>
              <a:rPr lang="en-US"/>
              <a:t>Click to edit Master text styles</a:t>
            </a:r>
          </a:p>
        </p:txBody>
      </p:sp>
      <p:sp>
        <p:nvSpPr>
          <p:cNvPr id="66" name="Oval 65">
            <a:extLst>
              <a:ext uri="{FF2B5EF4-FFF2-40B4-BE49-F238E27FC236}">
                <a16:creationId xmlns:a16="http://schemas.microsoft.com/office/drawing/2014/main" id="{A21B41E0-B937-88CD-6F40-A5DFA2569AC6}"/>
              </a:ext>
            </a:extLst>
          </p:cNvPr>
          <p:cNvSpPr/>
          <p:nvPr userDrawn="1"/>
        </p:nvSpPr>
        <p:spPr>
          <a:xfrm>
            <a:off x="4256267" y="1211802"/>
            <a:ext cx="631466" cy="631466"/>
          </a:xfrm>
          <a:prstGeom prst="ellipse">
            <a:avLst/>
          </a:prstGeom>
          <a:gradFill>
            <a:gsLst>
              <a:gs pos="0">
                <a:schemeClr val="accent3"/>
              </a:gs>
              <a:gs pos="100000">
                <a:schemeClr val="accent3">
                  <a:lumMod val="20000"/>
                  <a:lumOff val="80000"/>
                </a:schemeClr>
              </a:gs>
            </a:gsLst>
            <a:lin ang="18900000" scaled="1"/>
          </a:gradFill>
          <a:ln>
            <a:noFill/>
          </a:ln>
          <a:effectLst>
            <a:outerShdw blurRad="266700" dist="38100" dir="5400000" algn="t"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63" name="Text Placeholder 62">
            <a:extLst>
              <a:ext uri="{FF2B5EF4-FFF2-40B4-BE49-F238E27FC236}">
                <a16:creationId xmlns:a16="http://schemas.microsoft.com/office/drawing/2014/main" id="{940E4157-A534-8298-57D9-BF0B5315BEBF}"/>
              </a:ext>
            </a:extLst>
          </p:cNvPr>
          <p:cNvSpPr>
            <a:spLocks noGrp="1"/>
          </p:cNvSpPr>
          <p:nvPr>
            <p:ph type="body" sz="quarter" idx="28"/>
          </p:nvPr>
        </p:nvSpPr>
        <p:spPr>
          <a:xfrm>
            <a:off x="626958" y="1579942"/>
            <a:ext cx="2509517" cy="942373"/>
          </a:xfrm>
          <a:custGeom>
            <a:avLst/>
            <a:gdLst>
              <a:gd name="connsiteX0" fmla="*/ 0 w 2509517"/>
              <a:gd name="connsiteY0" fmla="*/ 0 h 942373"/>
              <a:gd name="connsiteX1" fmla="*/ 949138 w 2509517"/>
              <a:gd name="connsiteY1" fmla="*/ 0 h 942373"/>
              <a:gd name="connsiteX2" fmla="*/ 964401 w 2509517"/>
              <a:gd name="connsiteY2" fmla="*/ 75599 h 942373"/>
              <a:gd name="connsiteX3" fmla="*/ 1255322 w 2509517"/>
              <a:gd name="connsiteY3" fmla="*/ 268434 h 942373"/>
              <a:gd name="connsiteX4" fmla="*/ 1546243 w 2509517"/>
              <a:gd name="connsiteY4" fmla="*/ 75599 h 942373"/>
              <a:gd name="connsiteX5" fmla="*/ 1561506 w 2509517"/>
              <a:gd name="connsiteY5" fmla="*/ 0 h 942373"/>
              <a:gd name="connsiteX6" fmla="*/ 2509517 w 2509517"/>
              <a:gd name="connsiteY6" fmla="*/ 0 h 942373"/>
              <a:gd name="connsiteX7" fmla="*/ 2509517 w 2509517"/>
              <a:gd name="connsiteY7" fmla="*/ 942373 h 942373"/>
              <a:gd name="connsiteX8" fmla="*/ 0 w 2509517"/>
              <a:gd name="connsiteY8" fmla="*/ 942373 h 94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9517" h="942373">
                <a:moveTo>
                  <a:pt x="0" y="0"/>
                </a:moveTo>
                <a:lnTo>
                  <a:pt x="949138" y="0"/>
                </a:lnTo>
                <a:lnTo>
                  <a:pt x="964401" y="75599"/>
                </a:lnTo>
                <a:cubicBezTo>
                  <a:pt x="1012332" y="188920"/>
                  <a:pt x="1124541" y="268434"/>
                  <a:pt x="1255322" y="268434"/>
                </a:cubicBezTo>
                <a:cubicBezTo>
                  <a:pt x="1386103" y="268434"/>
                  <a:pt x="1498313" y="188920"/>
                  <a:pt x="1546243" y="75599"/>
                </a:cubicBezTo>
                <a:lnTo>
                  <a:pt x="1561506" y="0"/>
                </a:lnTo>
                <a:lnTo>
                  <a:pt x="2509517" y="0"/>
                </a:lnTo>
                <a:lnTo>
                  <a:pt x="2509517" y="942373"/>
                </a:lnTo>
                <a:lnTo>
                  <a:pt x="0" y="942373"/>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nchor="ctr" anchorCtr="0">
            <a:noAutofit/>
          </a:bodyPr>
          <a:lstStyle>
            <a:lvl1pPr algn="ctr">
              <a:defRPr sz="1600" b="1">
                <a:solidFill>
                  <a:schemeClr val="tx1"/>
                </a:solidFill>
                <a:latin typeface="+mj-lt"/>
              </a:defRPr>
            </a:lvl1pPr>
          </a:lstStyle>
          <a:p>
            <a:pPr lvl="0"/>
            <a:r>
              <a:rPr lang="en-US"/>
              <a:t>Click to edit Master text styles</a:t>
            </a:r>
          </a:p>
        </p:txBody>
      </p:sp>
      <p:sp>
        <p:nvSpPr>
          <p:cNvPr id="64" name="Oval 63">
            <a:extLst>
              <a:ext uri="{FF2B5EF4-FFF2-40B4-BE49-F238E27FC236}">
                <a16:creationId xmlns:a16="http://schemas.microsoft.com/office/drawing/2014/main" id="{349E004B-FBD4-AAF7-01CF-E2D1EEDCC0FF}"/>
              </a:ext>
            </a:extLst>
          </p:cNvPr>
          <p:cNvSpPr/>
          <p:nvPr userDrawn="1"/>
        </p:nvSpPr>
        <p:spPr>
          <a:xfrm>
            <a:off x="1566547" y="1216910"/>
            <a:ext cx="631466" cy="631466"/>
          </a:xfrm>
          <a:prstGeom prst="ellipse">
            <a:avLst/>
          </a:prstGeom>
          <a:gradFill>
            <a:gsLst>
              <a:gs pos="0">
                <a:schemeClr val="accent1"/>
              </a:gs>
              <a:gs pos="100000">
                <a:schemeClr val="accent1">
                  <a:lumMod val="20000"/>
                  <a:lumOff val="80000"/>
                </a:schemeClr>
              </a:gs>
            </a:gsLst>
            <a:lin ang="18900000" scaled="1"/>
          </a:gradFill>
          <a:ln>
            <a:noFill/>
          </a:ln>
          <a:effectLst>
            <a:outerShdw blurRad="266700" dist="38100" dir="5400000" algn="t"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6" name="Text Placeholder 10">
            <a:extLst>
              <a:ext uri="{FF2B5EF4-FFF2-40B4-BE49-F238E27FC236}">
                <a16:creationId xmlns:a16="http://schemas.microsoft.com/office/drawing/2014/main" id="{5EFCEA74-6776-E60D-6729-95C00A4C840D}"/>
              </a:ext>
            </a:extLst>
          </p:cNvPr>
          <p:cNvSpPr>
            <a:spLocks noGrp="1"/>
          </p:cNvSpPr>
          <p:nvPr>
            <p:ph type="body" sz="quarter" idx="19"/>
          </p:nvPr>
        </p:nvSpPr>
        <p:spPr>
          <a:xfrm>
            <a:off x="3317242" y="2517207"/>
            <a:ext cx="2509516" cy="3249947"/>
          </a:xfrm>
          <a:solidFill>
            <a:schemeClr val="bg1"/>
          </a:solidFill>
          <a:effectLst>
            <a:outerShdw blurRad="381000" sx="95000" sy="95000" algn="ctr" rotWithShape="0">
              <a:schemeClr val="tx2">
                <a:alpha val="35000"/>
              </a:schemeClr>
            </a:outerShdw>
          </a:effectLst>
        </p:spPr>
        <p:txBody>
          <a:bodyPr lIns="182880" tIns="182880" rIns="182880" bIns="182880"/>
          <a:lstStyle>
            <a:lvl1pPr algn="ctr">
              <a:lnSpc>
                <a:spcPct val="100000"/>
              </a:lnSpc>
              <a:spcAft>
                <a:spcPts val="600"/>
              </a:spcAft>
              <a:defRPr sz="1400" b="1"/>
            </a:lvl1pPr>
            <a:lvl2pPr algn="ctr">
              <a:spcBef>
                <a:spcPts val="0"/>
              </a:spcBef>
              <a:spcAft>
                <a:spcPts val="0"/>
              </a:spcAft>
              <a:defRPr sz="1200"/>
            </a:lvl2pPr>
            <a:lvl3pPr algn="ctr">
              <a:defRPr/>
            </a:lvl3pPr>
          </a:lstStyle>
          <a:p>
            <a:pPr lvl="0"/>
            <a:r>
              <a:rPr lang="en-US"/>
              <a:t>Click to edit Master text styles</a:t>
            </a:r>
          </a:p>
          <a:p>
            <a:pPr lvl="1"/>
            <a:r>
              <a:rPr lang="en-US"/>
              <a:t>Second level</a:t>
            </a:r>
          </a:p>
        </p:txBody>
      </p:sp>
      <p:sp>
        <p:nvSpPr>
          <p:cNvPr id="45" name="Content Placeholder 5">
            <a:extLst>
              <a:ext uri="{FF2B5EF4-FFF2-40B4-BE49-F238E27FC236}">
                <a16:creationId xmlns:a16="http://schemas.microsoft.com/office/drawing/2014/main" id="{1DCBF7C9-72F2-EE16-C3DA-0C3071FC372A}"/>
              </a:ext>
            </a:extLst>
          </p:cNvPr>
          <p:cNvSpPr>
            <a:spLocks noGrp="1"/>
          </p:cNvSpPr>
          <p:nvPr>
            <p:ph sz="quarter" idx="14"/>
          </p:nvPr>
        </p:nvSpPr>
        <p:spPr>
          <a:xfrm>
            <a:off x="4337844" y="1279349"/>
            <a:ext cx="468312" cy="449262"/>
          </a:xfrm>
          <a:blipFill>
            <a:blip>
              <a:extLst>
                <a:ext uri="{96DAC541-7B7A-43D3-8B79-37D633B846F1}">
                  <asvg:svgBlip xmlns:asvg="http://schemas.microsoft.com/office/drawing/2016/SVG/main" r:embed="rId2"/>
                </a:ext>
              </a:extLst>
            </a:blip>
            <a:stretch>
              <a:fillRect/>
            </a:stretch>
          </a:blipFill>
        </p:spPr>
        <p:txBody>
          <a:bodyPr/>
          <a:lstStyle/>
          <a:p>
            <a:pPr lvl="0"/>
            <a:r>
              <a:rPr lang="en-US"/>
              <a:t>Click to edit Master text styles</a:t>
            </a:r>
          </a:p>
        </p:txBody>
      </p:sp>
      <p:sp>
        <p:nvSpPr>
          <p:cNvPr id="67" name="Text Placeholder 66">
            <a:extLst>
              <a:ext uri="{FF2B5EF4-FFF2-40B4-BE49-F238E27FC236}">
                <a16:creationId xmlns:a16="http://schemas.microsoft.com/office/drawing/2014/main" id="{D60DEB52-93BA-2448-DAE3-A1AD82FA221B}"/>
              </a:ext>
            </a:extLst>
          </p:cNvPr>
          <p:cNvSpPr>
            <a:spLocks noGrp="1"/>
          </p:cNvSpPr>
          <p:nvPr>
            <p:ph type="body" sz="quarter" idx="25"/>
          </p:nvPr>
        </p:nvSpPr>
        <p:spPr>
          <a:xfrm>
            <a:off x="6005269" y="1579942"/>
            <a:ext cx="2509517" cy="942373"/>
          </a:xfrm>
          <a:custGeom>
            <a:avLst/>
            <a:gdLst>
              <a:gd name="connsiteX0" fmla="*/ 0 w 2509517"/>
              <a:gd name="connsiteY0" fmla="*/ 0 h 942373"/>
              <a:gd name="connsiteX1" fmla="*/ 949138 w 2509517"/>
              <a:gd name="connsiteY1" fmla="*/ 0 h 942373"/>
              <a:gd name="connsiteX2" fmla="*/ 964401 w 2509517"/>
              <a:gd name="connsiteY2" fmla="*/ 75599 h 942373"/>
              <a:gd name="connsiteX3" fmla="*/ 1255322 w 2509517"/>
              <a:gd name="connsiteY3" fmla="*/ 268434 h 942373"/>
              <a:gd name="connsiteX4" fmla="*/ 1546243 w 2509517"/>
              <a:gd name="connsiteY4" fmla="*/ 75599 h 942373"/>
              <a:gd name="connsiteX5" fmla="*/ 1561506 w 2509517"/>
              <a:gd name="connsiteY5" fmla="*/ 0 h 942373"/>
              <a:gd name="connsiteX6" fmla="*/ 2509517 w 2509517"/>
              <a:gd name="connsiteY6" fmla="*/ 0 h 942373"/>
              <a:gd name="connsiteX7" fmla="*/ 2509517 w 2509517"/>
              <a:gd name="connsiteY7" fmla="*/ 942373 h 942373"/>
              <a:gd name="connsiteX8" fmla="*/ 0 w 2509517"/>
              <a:gd name="connsiteY8" fmla="*/ 942373 h 94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9517" h="942373">
                <a:moveTo>
                  <a:pt x="0" y="0"/>
                </a:moveTo>
                <a:lnTo>
                  <a:pt x="949138" y="0"/>
                </a:lnTo>
                <a:lnTo>
                  <a:pt x="964401" y="75599"/>
                </a:lnTo>
                <a:cubicBezTo>
                  <a:pt x="1012332" y="188920"/>
                  <a:pt x="1124541" y="268434"/>
                  <a:pt x="1255322" y="268434"/>
                </a:cubicBezTo>
                <a:cubicBezTo>
                  <a:pt x="1386104" y="268434"/>
                  <a:pt x="1498313" y="188920"/>
                  <a:pt x="1546243" y="75599"/>
                </a:cubicBezTo>
                <a:lnTo>
                  <a:pt x="1561506" y="0"/>
                </a:lnTo>
                <a:lnTo>
                  <a:pt x="2509517" y="0"/>
                </a:lnTo>
                <a:lnTo>
                  <a:pt x="2509517" y="942373"/>
                </a:lnTo>
                <a:lnTo>
                  <a:pt x="0" y="942373"/>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nchor="ctr" anchorCtr="0">
            <a:noAutofit/>
          </a:bodyPr>
          <a:lstStyle>
            <a:lvl1pPr algn="ctr">
              <a:defRPr sz="1600" b="1">
                <a:solidFill>
                  <a:schemeClr val="tx1"/>
                </a:solidFill>
                <a:latin typeface="+mj-lt"/>
              </a:defRPr>
            </a:lvl1pPr>
          </a:lstStyle>
          <a:p>
            <a:pPr lvl="0"/>
            <a:r>
              <a:rPr lang="en-US"/>
              <a:t>Click to edit Master text styles</a:t>
            </a:r>
          </a:p>
        </p:txBody>
      </p:sp>
      <p:sp>
        <p:nvSpPr>
          <p:cNvPr id="55" name="Text Placeholder 10">
            <a:extLst>
              <a:ext uri="{FF2B5EF4-FFF2-40B4-BE49-F238E27FC236}">
                <a16:creationId xmlns:a16="http://schemas.microsoft.com/office/drawing/2014/main" id="{6C1E1F6B-8E64-C364-587A-093F5C743FD7}"/>
              </a:ext>
            </a:extLst>
          </p:cNvPr>
          <p:cNvSpPr>
            <a:spLocks noGrp="1"/>
          </p:cNvSpPr>
          <p:nvPr>
            <p:ph type="body" sz="quarter" idx="26"/>
          </p:nvPr>
        </p:nvSpPr>
        <p:spPr>
          <a:xfrm>
            <a:off x="6005833" y="2522315"/>
            <a:ext cx="2509516" cy="3249947"/>
          </a:xfrm>
          <a:solidFill>
            <a:schemeClr val="bg1"/>
          </a:solidFill>
          <a:effectLst>
            <a:outerShdw blurRad="381000" sx="95000" sy="95000" algn="ctr" rotWithShape="0">
              <a:schemeClr val="tx2">
                <a:alpha val="35000"/>
              </a:schemeClr>
            </a:outerShdw>
          </a:effectLst>
        </p:spPr>
        <p:txBody>
          <a:bodyPr lIns="182880" tIns="182880" rIns="182880" bIns="182880"/>
          <a:lstStyle>
            <a:lvl1pPr algn="ctr">
              <a:lnSpc>
                <a:spcPct val="100000"/>
              </a:lnSpc>
              <a:spcAft>
                <a:spcPts val="600"/>
              </a:spcAft>
              <a:defRPr sz="1400" b="1"/>
            </a:lvl1pPr>
            <a:lvl2pPr algn="ctr">
              <a:spcBef>
                <a:spcPts val="0"/>
              </a:spcBef>
              <a:spcAft>
                <a:spcPts val="0"/>
              </a:spcAft>
              <a:defRPr sz="1200"/>
            </a:lvl2pPr>
            <a:lvl3pPr algn="ctr">
              <a:defRPr/>
            </a:lvl3pPr>
          </a:lstStyle>
          <a:p>
            <a:pPr lvl="0"/>
            <a:r>
              <a:rPr lang="en-US"/>
              <a:t>Click to edit Master text styles</a:t>
            </a:r>
          </a:p>
          <a:p>
            <a:pPr lvl="1"/>
            <a:r>
              <a:rPr lang="en-US"/>
              <a:t>Second level</a:t>
            </a:r>
          </a:p>
        </p:txBody>
      </p:sp>
      <p:sp>
        <p:nvSpPr>
          <p:cNvPr id="59" name="Text Placeholder 10">
            <a:extLst>
              <a:ext uri="{FF2B5EF4-FFF2-40B4-BE49-F238E27FC236}">
                <a16:creationId xmlns:a16="http://schemas.microsoft.com/office/drawing/2014/main" id="{A07A9A3B-BDD8-891C-E9B8-BD0DAB5D5233}"/>
              </a:ext>
            </a:extLst>
          </p:cNvPr>
          <p:cNvSpPr>
            <a:spLocks noGrp="1"/>
          </p:cNvSpPr>
          <p:nvPr>
            <p:ph type="body" sz="quarter" idx="29"/>
          </p:nvPr>
        </p:nvSpPr>
        <p:spPr>
          <a:xfrm>
            <a:off x="627522" y="2522315"/>
            <a:ext cx="2509516" cy="3249947"/>
          </a:xfrm>
          <a:solidFill>
            <a:schemeClr val="bg1"/>
          </a:solidFill>
          <a:effectLst>
            <a:outerShdw blurRad="381000" sx="95000" sy="95000" algn="ctr" rotWithShape="0">
              <a:schemeClr val="tx2">
                <a:alpha val="35000"/>
              </a:schemeClr>
            </a:outerShdw>
          </a:effectLst>
        </p:spPr>
        <p:txBody>
          <a:bodyPr lIns="182880" tIns="182880" rIns="182880" bIns="182880"/>
          <a:lstStyle>
            <a:lvl1pPr algn="ctr">
              <a:lnSpc>
                <a:spcPct val="100000"/>
              </a:lnSpc>
              <a:spcAft>
                <a:spcPts val="600"/>
              </a:spcAft>
              <a:defRPr sz="1400" b="1"/>
            </a:lvl1pPr>
            <a:lvl2pPr algn="ctr">
              <a:spcBef>
                <a:spcPts val="0"/>
              </a:spcBef>
              <a:spcAft>
                <a:spcPts val="0"/>
              </a:spcAft>
              <a:defRPr sz="1200"/>
            </a:lvl2pPr>
            <a:lvl3pPr algn="ctr">
              <a:defRPr/>
            </a:lvl3pPr>
          </a:lstStyle>
          <a:p>
            <a:pPr lvl="0"/>
            <a:r>
              <a:rPr lang="en-US"/>
              <a:t>Click to edit Master text styles</a:t>
            </a:r>
          </a:p>
          <a:p>
            <a:pPr lvl="1"/>
            <a:r>
              <a:rPr lang="en-US"/>
              <a:t>Second level</a:t>
            </a:r>
          </a:p>
        </p:txBody>
      </p:sp>
      <p:sp>
        <p:nvSpPr>
          <p:cNvPr id="61" name="Content Placeholder 5">
            <a:extLst>
              <a:ext uri="{FF2B5EF4-FFF2-40B4-BE49-F238E27FC236}">
                <a16:creationId xmlns:a16="http://schemas.microsoft.com/office/drawing/2014/main" id="{59C168CD-48D1-B2DF-EDF2-D316DF86459F}"/>
              </a:ext>
            </a:extLst>
          </p:cNvPr>
          <p:cNvSpPr>
            <a:spLocks noGrp="1"/>
          </p:cNvSpPr>
          <p:nvPr>
            <p:ph sz="quarter" idx="30"/>
          </p:nvPr>
        </p:nvSpPr>
        <p:spPr>
          <a:xfrm>
            <a:off x="1648124" y="1284457"/>
            <a:ext cx="468312" cy="449262"/>
          </a:xfrm>
          <a:blipFill>
            <a:blip>
              <a:extLst>
                <a:ext uri="{96DAC541-7B7A-43D3-8B79-37D633B846F1}">
                  <asvg:svgBlip xmlns:asvg="http://schemas.microsoft.com/office/drawing/2016/SVG/main" r:embed="rId3"/>
                </a:ext>
              </a:extLst>
            </a:blip>
            <a:stretch>
              <a:fillRect/>
            </a:stretch>
          </a:blipFill>
        </p:spPr>
        <p:txBody>
          <a:bodyPr/>
          <a:lstStyle/>
          <a:p>
            <a:pPr lvl="0"/>
            <a:r>
              <a:rPr lang="en-US"/>
              <a:t>Click to edit Master text styles</a:t>
            </a:r>
          </a:p>
        </p:txBody>
      </p:sp>
      <p:sp>
        <p:nvSpPr>
          <p:cNvPr id="68" name="Oval 67">
            <a:extLst>
              <a:ext uri="{FF2B5EF4-FFF2-40B4-BE49-F238E27FC236}">
                <a16:creationId xmlns:a16="http://schemas.microsoft.com/office/drawing/2014/main" id="{5122A3CD-5ACC-5833-6D74-C2AB52778051}"/>
              </a:ext>
            </a:extLst>
          </p:cNvPr>
          <p:cNvSpPr/>
          <p:nvPr userDrawn="1"/>
        </p:nvSpPr>
        <p:spPr>
          <a:xfrm>
            <a:off x="6944858" y="1216910"/>
            <a:ext cx="631466" cy="631466"/>
          </a:xfrm>
          <a:prstGeom prst="ellipse">
            <a:avLst/>
          </a:prstGeom>
          <a:gradFill>
            <a:gsLst>
              <a:gs pos="0">
                <a:schemeClr val="accent2"/>
              </a:gs>
              <a:gs pos="100000">
                <a:schemeClr val="accent2">
                  <a:lumMod val="20000"/>
                  <a:lumOff val="80000"/>
                </a:schemeClr>
              </a:gs>
            </a:gsLst>
            <a:lin ang="18900000" scaled="1"/>
          </a:gradFill>
          <a:ln>
            <a:noFill/>
          </a:ln>
          <a:effectLst>
            <a:outerShdw blurRad="266700" dist="38100" dir="5400000" algn="t"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57" name="Content Placeholder 5">
            <a:extLst>
              <a:ext uri="{FF2B5EF4-FFF2-40B4-BE49-F238E27FC236}">
                <a16:creationId xmlns:a16="http://schemas.microsoft.com/office/drawing/2014/main" id="{26FFEFFE-9B07-E006-8CD7-DDF7CD625E3F}"/>
              </a:ext>
            </a:extLst>
          </p:cNvPr>
          <p:cNvSpPr>
            <a:spLocks noGrp="1"/>
          </p:cNvSpPr>
          <p:nvPr>
            <p:ph sz="quarter" idx="27"/>
          </p:nvPr>
        </p:nvSpPr>
        <p:spPr>
          <a:xfrm>
            <a:off x="7026435" y="1284457"/>
            <a:ext cx="468312" cy="449262"/>
          </a:xfrm>
          <a:blipFill>
            <a:blip>
              <a:extLst>
                <a:ext uri="{96DAC541-7B7A-43D3-8B79-37D633B846F1}">
                  <asvg:svgBlip xmlns:asvg="http://schemas.microsoft.com/office/drawing/2016/SVG/main" r:embed="rId4"/>
                </a:ext>
              </a:extLst>
            </a:blip>
            <a:stretch>
              <a:fillRect/>
            </a:stretch>
          </a:blipFill>
        </p:spPr>
        <p:txBody>
          <a:bodyPr/>
          <a:lstStyle/>
          <a:p>
            <a:pPr lvl="0"/>
            <a:r>
              <a:rPr lang="en-US"/>
              <a:t>Click to edit Master text styles</a:t>
            </a:r>
          </a:p>
        </p:txBody>
      </p:sp>
      <p:sp>
        <p:nvSpPr>
          <p:cNvPr id="3" name="Text Placeholder 2">
            <a:extLst>
              <a:ext uri="{FF2B5EF4-FFF2-40B4-BE49-F238E27FC236}">
                <a16:creationId xmlns:a16="http://schemas.microsoft.com/office/drawing/2014/main" id="{7657AA2F-4D62-58DB-EFC5-7FA3936BB0CA}"/>
              </a:ext>
            </a:extLst>
          </p:cNvPr>
          <p:cNvSpPr>
            <a:spLocks noGrp="1"/>
          </p:cNvSpPr>
          <p:nvPr>
            <p:ph type="body" sz="quarter" idx="31" hasCustomPrompt="1"/>
          </p:nvPr>
        </p:nvSpPr>
        <p:spPr>
          <a:xfrm>
            <a:off x="628650" y="5895975"/>
            <a:ext cx="7886700" cy="247650"/>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228996644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tem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6" name="Text Placeholder 10">
            <a:extLst>
              <a:ext uri="{FF2B5EF4-FFF2-40B4-BE49-F238E27FC236}">
                <a16:creationId xmlns:a16="http://schemas.microsoft.com/office/drawing/2014/main" id="{5EFCEA74-6776-E60D-6729-95C00A4C840D}"/>
              </a:ext>
            </a:extLst>
          </p:cNvPr>
          <p:cNvSpPr>
            <a:spLocks noGrp="1"/>
          </p:cNvSpPr>
          <p:nvPr>
            <p:ph type="body" sz="quarter" idx="19"/>
          </p:nvPr>
        </p:nvSpPr>
        <p:spPr>
          <a:xfrm>
            <a:off x="3317242" y="1196975"/>
            <a:ext cx="2509516" cy="4570180"/>
          </a:xfrm>
          <a:solidFill>
            <a:schemeClr val="bg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19" name="Text Placeholder 10">
            <a:extLst>
              <a:ext uri="{FF2B5EF4-FFF2-40B4-BE49-F238E27FC236}">
                <a16:creationId xmlns:a16="http://schemas.microsoft.com/office/drawing/2014/main" id="{026353F2-4B34-A146-8606-73DD08B3BB90}"/>
              </a:ext>
            </a:extLst>
          </p:cNvPr>
          <p:cNvSpPr>
            <a:spLocks noGrp="1"/>
          </p:cNvSpPr>
          <p:nvPr>
            <p:ph type="body" sz="quarter" idx="22"/>
          </p:nvPr>
        </p:nvSpPr>
        <p:spPr>
          <a:xfrm>
            <a:off x="6006398" y="1196975"/>
            <a:ext cx="2509516" cy="4570180"/>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22" name="Text Placeholder 10">
            <a:extLst>
              <a:ext uri="{FF2B5EF4-FFF2-40B4-BE49-F238E27FC236}">
                <a16:creationId xmlns:a16="http://schemas.microsoft.com/office/drawing/2014/main" id="{3CF15F09-D789-7D80-7BB7-46AD292DB696}"/>
              </a:ext>
            </a:extLst>
          </p:cNvPr>
          <p:cNvSpPr>
            <a:spLocks noGrp="1"/>
          </p:cNvSpPr>
          <p:nvPr>
            <p:ph type="body" sz="quarter" idx="24"/>
          </p:nvPr>
        </p:nvSpPr>
        <p:spPr>
          <a:xfrm>
            <a:off x="627522" y="1196975"/>
            <a:ext cx="2509516" cy="4570180"/>
          </a:xfrm>
          <a:solidFill>
            <a:schemeClr val="bg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B2040AB1-5E83-3588-72BF-E7071C01E223}"/>
              </a:ext>
            </a:extLst>
          </p:cNvPr>
          <p:cNvSpPr>
            <a:spLocks noGrp="1"/>
          </p:cNvSpPr>
          <p:nvPr>
            <p:ph type="body" sz="quarter" idx="13" hasCustomPrompt="1"/>
          </p:nvPr>
        </p:nvSpPr>
        <p:spPr>
          <a:xfrm>
            <a:off x="628650" y="5934075"/>
            <a:ext cx="7886700" cy="209550"/>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391696341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tems with Icons">
    <p:spTree>
      <p:nvGrpSpPr>
        <p:cNvPr id="1" name=""/>
        <p:cNvGrpSpPr/>
        <p:nvPr/>
      </p:nvGrpSpPr>
      <p:grpSpPr>
        <a:xfrm>
          <a:off x="0" y="0"/>
          <a:ext cx="0" cy="0"/>
          <a:chOff x="0" y="0"/>
          <a:chExt cx="0" cy="0"/>
        </a:xfrm>
      </p:grpSpPr>
      <p:sp>
        <p:nvSpPr>
          <p:cNvPr id="25" name="Text Placeholder 10">
            <a:extLst>
              <a:ext uri="{FF2B5EF4-FFF2-40B4-BE49-F238E27FC236}">
                <a16:creationId xmlns:a16="http://schemas.microsoft.com/office/drawing/2014/main" id="{D5B320F6-87DA-5D28-5732-F7A45DAA6754}"/>
              </a:ext>
            </a:extLst>
          </p:cNvPr>
          <p:cNvSpPr>
            <a:spLocks noGrp="1"/>
          </p:cNvSpPr>
          <p:nvPr>
            <p:ph type="body" sz="quarter" idx="31"/>
          </p:nvPr>
        </p:nvSpPr>
        <p:spPr>
          <a:xfrm>
            <a:off x="644767" y="1701597"/>
            <a:ext cx="2509516" cy="4062180"/>
          </a:xfrm>
          <a:prstGeom prst="rect">
            <a:avLst/>
          </a:prstGeom>
          <a:solidFill>
            <a:schemeClr val="bg1"/>
          </a:solidFill>
          <a:effectLst>
            <a:outerShdw blurRad="381000" sx="95000" sy="95000" algn="ctr" rotWithShape="0">
              <a:schemeClr val="tx2">
                <a:alpha val="35000"/>
              </a:schemeClr>
            </a:outerShdw>
          </a:effectLst>
        </p:spPr>
        <p:txBody>
          <a:bodyPr lIns="182880" tIns="914400" rIns="182880" bIns="182880"/>
          <a:lstStyle>
            <a:lvl1pPr algn="ctr">
              <a:lnSpc>
                <a:spcPct val="100000"/>
              </a:lnSpc>
              <a:spcAft>
                <a:spcPts val="600"/>
              </a:spcAft>
              <a:defRPr sz="1400" b="1"/>
            </a:lvl1pPr>
            <a:lvl2pPr algn="ctr">
              <a:defRPr/>
            </a:lvl2pPr>
          </a:lstStyle>
          <a:p>
            <a:pPr lvl="0"/>
            <a:r>
              <a:rPr lang="en-US"/>
              <a:t>Click to edit Master text styles</a:t>
            </a:r>
          </a:p>
          <a:p>
            <a:pPr lvl="1"/>
            <a:r>
              <a:rPr lang="en-US"/>
              <a:t>Second level</a:t>
            </a:r>
          </a:p>
          <a:p>
            <a:pPr lvl="2"/>
            <a:r>
              <a:rPr lang="en-US"/>
              <a:t>Third level</a:t>
            </a:r>
          </a:p>
        </p:txBody>
      </p:sp>
      <p:sp>
        <p:nvSpPr>
          <p:cNvPr id="8" name="Text Placeholder 7">
            <a:extLst>
              <a:ext uri="{FF2B5EF4-FFF2-40B4-BE49-F238E27FC236}">
                <a16:creationId xmlns:a16="http://schemas.microsoft.com/office/drawing/2014/main" id="{DEE9A868-D309-E5F0-D5E1-5865A50EE266}"/>
              </a:ext>
            </a:extLst>
          </p:cNvPr>
          <p:cNvSpPr>
            <a:spLocks noGrp="1"/>
          </p:cNvSpPr>
          <p:nvPr>
            <p:ph type="body" sz="quarter" idx="11" hasCustomPrompt="1"/>
          </p:nvPr>
        </p:nvSpPr>
        <p:spPr>
          <a:xfrm>
            <a:off x="628650" y="5885165"/>
            <a:ext cx="7886700" cy="237729"/>
          </a:xfrm>
          <a:prstGeom prst="rect">
            <a:avLst/>
          </a:prstGeom>
        </p:spPr>
        <p:txBody>
          <a:bodyPr/>
          <a:lstStyle>
            <a:lvl1pPr>
              <a:lnSpc>
                <a:spcPct val="100000"/>
              </a:lnSpc>
              <a:spcBef>
                <a:spcPts val="0"/>
              </a:spcBef>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6" name="Text Placeholder 10">
            <a:extLst>
              <a:ext uri="{FF2B5EF4-FFF2-40B4-BE49-F238E27FC236}">
                <a16:creationId xmlns:a16="http://schemas.microsoft.com/office/drawing/2014/main" id="{5EFCEA74-6776-E60D-6729-95C00A4C840D}"/>
              </a:ext>
            </a:extLst>
          </p:cNvPr>
          <p:cNvSpPr>
            <a:spLocks noGrp="1"/>
          </p:cNvSpPr>
          <p:nvPr>
            <p:ph type="body" sz="quarter" idx="19"/>
          </p:nvPr>
        </p:nvSpPr>
        <p:spPr>
          <a:xfrm>
            <a:off x="3334574" y="1704975"/>
            <a:ext cx="2509516" cy="4062180"/>
          </a:xfrm>
          <a:prstGeom prst="rect">
            <a:avLst/>
          </a:prstGeom>
          <a:solidFill>
            <a:schemeClr val="bg1"/>
          </a:solidFill>
          <a:effectLst>
            <a:outerShdw blurRad="381000" sx="95000" sy="95000" algn="ctr" rotWithShape="0">
              <a:schemeClr val="tx2">
                <a:alpha val="35000"/>
              </a:schemeClr>
            </a:outerShdw>
          </a:effectLst>
        </p:spPr>
        <p:txBody>
          <a:bodyPr lIns="182880" tIns="914400" rIns="182880" bIns="182880"/>
          <a:lstStyle>
            <a:lvl1pPr algn="ctr">
              <a:lnSpc>
                <a:spcPct val="100000"/>
              </a:lnSpc>
              <a:spcAft>
                <a:spcPts val="600"/>
              </a:spcAft>
              <a:defRPr sz="1400" b="1"/>
            </a:lvl1pPr>
            <a:lvl2pPr algn="ctr">
              <a:defRPr/>
            </a:lvl2pPr>
          </a:lstStyle>
          <a:p>
            <a:pPr lvl="0"/>
            <a:r>
              <a:rPr lang="en-US"/>
              <a:t>Click to edit Master text styles</a:t>
            </a:r>
          </a:p>
          <a:p>
            <a:pPr lvl="1"/>
            <a:r>
              <a:rPr lang="en-US"/>
              <a:t>Second level</a:t>
            </a:r>
          </a:p>
          <a:p>
            <a:pPr lvl="2"/>
            <a:r>
              <a:rPr lang="en-US"/>
              <a:t>Third level</a:t>
            </a:r>
          </a:p>
        </p:txBody>
      </p:sp>
      <p:sp>
        <p:nvSpPr>
          <p:cNvPr id="26" name="Text Placeholder 10">
            <a:extLst>
              <a:ext uri="{FF2B5EF4-FFF2-40B4-BE49-F238E27FC236}">
                <a16:creationId xmlns:a16="http://schemas.microsoft.com/office/drawing/2014/main" id="{BEFA5CF3-2D21-62EF-21CA-02C8D036CCE0}"/>
              </a:ext>
            </a:extLst>
          </p:cNvPr>
          <p:cNvSpPr>
            <a:spLocks noGrp="1"/>
          </p:cNvSpPr>
          <p:nvPr>
            <p:ph type="body" sz="quarter" idx="32"/>
          </p:nvPr>
        </p:nvSpPr>
        <p:spPr>
          <a:xfrm>
            <a:off x="6024380" y="1701597"/>
            <a:ext cx="2509516" cy="4062180"/>
          </a:xfrm>
          <a:prstGeom prst="rect">
            <a:avLst/>
          </a:prstGeom>
          <a:solidFill>
            <a:schemeClr val="bg1"/>
          </a:solidFill>
          <a:effectLst>
            <a:outerShdw blurRad="381000" sx="95000" sy="95000" algn="ctr" rotWithShape="0">
              <a:schemeClr val="tx2">
                <a:alpha val="35000"/>
              </a:schemeClr>
            </a:outerShdw>
          </a:effectLst>
        </p:spPr>
        <p:txBody>
          <a:bodyPr lIns="182880" tIns="914400" rIns="182880" bIns="182880"/>
          <a:lstStyle>
            <a:lvl1pPr algn="ctr">
              <a:lnSpc>
                <a:spcPct val="100000"/>
              </a:lnSpc>
              <a:spcAft>
                <a:spcPts val="600"/>
              </a:spcAft>
              <a:defRPr sz="1400" b="1"/>
            </a:lvl1pPr>
            <a:lvl2pPr algn="ctr">
              <a:defRPr/>
            </a:lvl2pPr>
          </a:lstStyle>
          <a:p>
            <a:pPr lvl="0"/>
            <a:r>
              <a:rPr lang="en-US"/>
              <a:t>Click to edit Master text styles</a:t>
            </a:r>
          </a:p>
          <a:p>
            <a:pPr lvl="1"/>
            <a:r>
              <a:rPr lang="en-US"/>
              <a:t>Second level</a:t>
            </a:r>
          </a:p>
          <a:p>
            <a:pPr lvl="2"/>
            <a:r>
              <a:rPr lang="en-US"/>
              <a:t>Third level</a:t>
            </a:r>
          </a:p>
        </p:txBody>
      </p:sp>
      <p:sp>
        <p:nvSpPr>
          <p:cNvPr id="34" name="Text Placeholder 33">
            <a:extLst>
              <a:ext uri="{FF2B5EF4-FFF2-40B4-BE49-F238E27FC236}">
                <a16:creationId xmlns:a16="http://schemas.microsoft.com/office/drawing/2014/main" id="{DC7007FF-ED0F-38A2-1E15-03DBA721E038}"/>
              </a:ext>
            </a:extLst>
          </p:cNvPr>
          <p:cNvSpPr>
            <a:spLocks noGrp="1"/>
          </p:cNvSpPr>
          <p:nvPr>
            <p:ph type="body" sz="quarter" idx="35"/>
          </p:nvPr>
        </p:nvSpPr>
        <p:spPr>
          <a:xfrm>
            <a:off x="628650" y="1162050"/>
            <a:ext cx="7886700" cy="447675"/>
          </a:xfrm>
        </p:spPr>
        <p:txBody>
          <a:bodyPr/>
          <a:lstStyle/>
          <a:p>
            <a:pPr lvl="0"/>
            <a:r>
              <a:rPr lang="en-US"/>
              <a:t>Click to edit Master text styles</a:t>
            </a:r>
          </a:p>
        </p:txBody>
      </p:sp>
      <p:sp>
        <p:nvSpPr>
          <p:cNvPr id="27" name="Rectangle 26">
            <a:extLst>
              <a:ext uri="{FF2B5EF4-FFF2-40B4-BE49-F238E27FC236}">
                <a16:creationId xmlns:a16="http://schemas.microsoft.com/office/drawing/2014/main" id="{847CB31C-C72A-65A8-98A9-E93B4957DF57}"/>
              </a:ext>
            </a:extLst>
          </p:cNvPr>
          <p:cNvSpPr/>
          <p:nvPr userDrawn="1"/>
        </p:nvSpPr>
        <p:spPr>
          <a:xfrm rot="5400000">
            <a:off x="2021289" y="1773255"/>
            <a:ext cx="315145" cy="31514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ntent Placeholder 5">
            <a:extLst>
              <a:ext uri="{FF2B5EF4-FFF2-40B4-BE49-F238E27FC236}">
                <a16:creationId xmlns:a16="http://schemas.microsoft.com/office/drawing/2014/main" id="{D5165C5F-059C-6726-3879-306D41FF8B8C}"/>
              </a:ext>
            </a:extLst>
          </p:cNvPr>
          <p:cNvSpPr>
            <a:spLocks noGrp="1"/>
          </p:cNvSpPr>
          <p:nvPr>
            <p:ph sz="quarter" idx="30"/>
          </p:nvPr>
        </p:nvSpPr>
        <p:spPr>
          <a:xfrm>
            <a:off x="1505519" y="1763343"/>
            <a:ext cx="744325" cy="714047"/>
          </a:xfrm>
          <a:prstGeom prst="rect">
            <a:avLst/>
          </a:prstGeom>
          <a:noFill/>
          <a:ln>
            <a:noFill/>
          </a:ln>
        </p:spPr>
        <p:txBody>
          <a:bodyPr/>
          <a:lstStyle/>
          <a:p>
            <a:pPr lvl="0"/>
            <a:r>
              <a:rPr lang="en-US"/>
              <a:t>Click to edit Master text styles</a:t>
            </a:r>
          </a:p>
        </p:txBody>
      </p:sp>
      <p:sp>
        <p:nvSpPr>
          <p:cNvPr id="29" name="Rectangle 28">
            <a:extLst>
              <a:ext uri="{FF2B5EF4-FFF2-40B4-BE49-F238E27FC236}">
                <a16:creationId xmlns:a16="http://schemas.microsoft.com/office/drawing/2014/main" id="{1FB27F8B-9E43-E4D7-5C66-9821C58D6998}"/>
              </a:ext>
            </a:extLst>
          </p:cNvPr>
          <p:cNvSpPr/>
          <p:nvPr userDrawn="1"/>
        </p:nvSpPr>
        <p:spPr>
          <a:xfrm rot="5400000">
            <a:off x="4715607" y="1773255"/>
            <a:ext cx="315145" cy="31514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0" name="Content Placeholder 5">
            <a:extLst>
              <a:ext uri="{FF2B5EF4-FFF2-40B4-BE49-F238E27FC236}">
                <a16:creationId xmlns:a16="http://schemas.microsoft.com/office/drawing/2014/main" id="{60F75CA5-1A0F-BAEB-5EB0-36C50B0A66B5}"/>
              </a:ext>
            </a:extLst>
          </p:cNvPr>
          <p:cNvSpPr>
            <a:spLocks noGrp="1"/>
          </p:cNvSpPr>
          <p:nvPr>
            <p:ph sz="quarter" idx="33"/>
          </p:nvPr>
        </p:nvSpPr>
        <p:spPr>
          <a:xfrm>
            <a:off x="4199837" y="1763343"/>
            <a:ext cx="744325" cy="714047"/>
          </a:xfrm>
          <a:prstGeom prst="rect">
            <a:avLst/>
          </a:prstGeom>
          <a:noFill/>
        </p:spPr>
        <p:txBody>
          <a:bodyPr/>
          <a:lstStyle/>
          <a:p>
            <a:pPr lvl="0"/>
            <a:r>
              <a:rPr lang="en-US"/>
              <a:t>Click to edit Master text styles</a:t>
            </a:r>
          </a:p>
        </p:txBody>
      </p:sp>
      <p:sp>
        <p:nvSpPr>
          <p:cNvPr id="31" name="Rectangle 30">
            <a:extLst>
              <a:ext uri="{FF2B5EF4-FFF2-40B4-BE49-F238E27FC236}">
                <a16:creationId xmlns:a16="http://schemas.microsoft.com/office/drawing/2014/main" id="{A1E8A70D-10A8-1EF7-83E9-6D9C2728CD8B}"/>
              </a:ext>
            </a:extLst>
          </p:cNvPr>
          <p:cNvSpPr/>
          <p:nvPr userDrawn="1"/>
        </p:nvSpPr>
        <p:spPr>
          <a:xfrm rot="5400000">
            <a:off x="7409926" y="1741288"/>
            <a:ext cx="315145" cy="31514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2" name="Content Placeholder 5">
            <a:extLst>
              <a:ext uri="{FF2B5EF4-FFF2-40B4-BE49-F238E27FC236}">
                <a16:creationId xmlns:a16="http://schemas.microsoft.com/office/drawing/2014/main" id="{D33A71BF-C800-BFD5-DB53-1C669EB11CFA}"/>
              </a:ext>
            </a:extLst>
          </p:cNvPr>
          <p:cNvSpPr>
            <a:spLocks noGrp="1"/>
          </p:cNvSpPr>
          <p:nvPr>
            <p:ph sz="quarter" idx="34"/>
          </p:nvPr>
        </p:nvSpPr>
        <p:spPr>
          <a:xfrm>
            <a:off x="6894156" y="1731376"/>
            <a:ext cx="744325" cy="714047"/>
          </a:xfrm>
          <a:prstGeom prst="rect">
            <a:avLst/>
          </a:prstGeom>
          <a:noFill/>
        </p:spPr>
        <p:txBody>
          <a:bodyPr/>
          <a:lstStyle/>
          <a:p>
            <a:pPr lvl="0"/>
            <a:r>
              <a:rPr lang="en-US"/>
              <a:t>Click to edit Master text styles</a:t>
            </a:r>
          </a:p>
        </p:txBody>
      </p:sp>
    </p:spTree>
    <p:extLst>
      <p:ext uri="{BB962C8B-B14F-4D97-AF65-F5344CB8AC3E}">
        <p14:creationId xmlns:p14="http://schemas.microsoft.com/office/powerpoint/2010/main" val="30475780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tems-Thin Stacke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6" name="Text Placeholder 10">
            <a:extLst>
              <a:ext uri="{FF2B5EF4-FFF2-40B4-BE49-F238E27FC236}">
                <a16:creationId xmlns:a16="http://schemas.microsoft.com/office/drawing/2014/main" id="{5EFCEA74-6776-E60D-6729-95C00A4C840D}"/>
              </a:ext>
            </a:extLst>
          </p:cNvPr>
          <p:cNvSpPr>
            <a:spLocks noGrp="1"/>
          </p:cNvSpPr>
          <p:nvPr>
            <p:ph type="body" sz="quarter" idx="19"/>
          </p:nvPr>
        </p:nvSpPr>
        <p:spPr>
          <a:xfrm>
            <a:off x="627522" y="2777082"/>
            <a:ext cx="7886700" cy="1371600"/>
          </a:xfrm>
          <a:prstGeom prst="rect">
            <a:avLst/>
          </a:prstGeom>
          <a:solidFill>
            <a:schemeClr val="bg1"/>
          </a:solidFill>
          <a:effectLst>
            <a:outerShdw blurRad="381000" sx="95000" sy="95000" algn="ctr" rotWithShape="0">
              <a:schemeClr val="tx2">
                <a:alpha val="35000"/>
              </a:schemeClr>
            </a:outerShdw>
          </a:effectLst>
        </p:spPr>
        <p:txBody>
          <a:bodyPr lIns="182880" tIns="91440" rIns="182880" bIns="182880"/>
          <a:lstStyle>
            <a:lvl1pPr>
              <a:lnSpc>
                <a:spcPct val="100000"/>
              </a:lnSpc>
              <a:spcAft>
                <a:spcPts val="600"/>
              </a:spcAft>
              <a:defRPr sz="1100" b="1"/>
            </a:lvl1pPr>
            <a:lvl2pPr>
              <a:spcBef>
                <a:spcPts val="0"/>
              </a:spcBef>
              <a:spcAft>
                <a:spcPts val="0"/>
              </a:spcAft>
              <a:defRPr sz="1050"/>
            </a:lvl2pPr>
          </a:lstStyle>
          <a:p>
            <a:pPr lvl="0"/>
            <a:r>
              <a:rPr lang="en-US"/>
              <a:t>Click to edit Master text styles</a:t>
            </a:r>
          </a:p>
          <a:p>
            <a:pPr lvl="1"/>
            <a:r>
              <a:rPr lang="en-US"/>
              <a:t>Second level</a:t>
            </a:r>
          </a:p>
        </p:txBody>
      </p:sp>
      <p:sp>
        <p:nvSpPr>
          <p:cNvPr id="19" name="Text Placeholder 10">
            <a:extLst>
              <a:ext uri="{FF2B5EF4-FFF2-40B4-BE49-F238E27FC236}">
                <a16:creationId xmlns:a16="http://schemas.microsoft.com/office/drawing/2014/main" id="{026353F2-4B34-A146-8606-73DD08B3BB90}"/>
              </a:ext>
            </a:extLst>
          </p:cNvPr>
          <p:cNvSpPr>
            <a:spLocks noGrp="1"/>
          </p:cNvSpPr>
          <p:nvPr>
            <p:ph type="body" sz="quarter" idx="22"/>
          </p:nvPr>
        </p:nvSpPr>
        <p:spPr>
          <a:xfrm>
            <a:off x="627522" y="4261887"/>
            <a:ext cx="7886700" cy="1371600"/>
          </a:xfrm>
          <a:prstGeom prst="rect">
            <a:avLst/>
          </a:prstGeom>
          <a:solidFill>
            <a:schemeClr val="bg1"/>
          </a:solidFill>
          <a:effectLst>
            <a:outerShdw blurRad="381000" sx="95000" sy="95000" algn="ctr" rotWithShape="0">
              <a:schemeClr val="tx2">
                <a:alpha val="35000"/>
              </a:schemeClr>
            </a:outerShdw>
          </a:effectLst>
        </p:spPr>
        <p:txBody>
          <a:bodyPr lIns="182880" tIns="91440" rIns="182880" bIns="182880"/>
          <a:lstStyle>
            <a:lvl1pPr>
              <a:spcAft>
                <a:spcPts val="600"/>
              </a:spcAft>
              <a:defRPr sz="1100" b="1"/>
            </a:lvl1pPr>
            <a:lvl2pPr>
              <a:spcBef>
                <a:spcPts val="0"/>
              </a:spcBef>
              <a:spcAft>
                <a:spcPts val="0"/>
              </a:spcAft>
              <a:defRPr sz="1050"/>
            </a:lvl2pPr>
            <a:lvl3pPr marL="0" indent="0">
              <a:buNone/>
              <a:defRPr/>
            </a:lvl3pPr>
          </a:lstStyle>
          <a:p>
            <a:pPr lvl="0"/>
            <a:r>
              <a:rPr lang="en-US"/>
              <a:t>Click to edit Master text styles</a:t>
            </a:r>
          </a:p>
          <a:p>
            <a:pPr lvl="1"/>
            <a:r>
              <a:rPr lang="en-US"/>
              <a:t>Second level</a:t>
            </a:r>
          </a:p>
        </p:txBody>
      </p:sp>
      <p:sp>
        <p:nvSpPr>
          <p:cNvPr id="22" name="Text Placeholder 10">
            <a:extLst>
              <a:ext uri="{FF2B5EF4-FFF2-40B4-BE49-F238E27FC236}">
                <a16:creationId xmlns:a16="http://schemas.microsoft.com/office/drawing/2014/main" id="{3CF15F09-D789-7D80-7BB7-46AD292DB696}"/>
              </a:ext>
            </a:extLst>
          </p:cNvPr>
          <p:cNvSpPr>
            <a:spLocks noGrp="1"/>
          </p:cNvSpPr>
          <p:nvPr>
            <p:ph type="body" sz="quarter" idx="24"/>
          </p:nvPr>
        </p:nvSpPr>
        <p:spPr>
          <a:xfrm>
            <a:off x="627522" y="1284059"/>
            <a:ext cx="7886700" cy="1371600"/>
          </a:xfrm>
          <a:prstGeom prst="rect">
            <a:avLst/>
          </a:prstGeom>
          <a:solidFill>
            <a:schemeClr val="bg1"/>
          </a:solidFill>
          <a:effectLst>
            <a:outerShdw blurRad="381000" sx="95000" sy="95000" algn="ctr" rotWithShape="0">
              <a:schemeClr val="tx2">
                <a:alpha val="35000"/>
              </a:schemeClr>
            </a:outerShdw>
          </a:effectLst>
        </p:spPr>
        <p:txBody>
          <a:bodyPr lIns="182880" tIns="91440" rIns="182880" bIns="182880"/>
          <a:lstStyle>
            <a:lvl1pPr>
              <a:lnSpc>
                <a:spcPct val="100000"/>
              </a:lnSpc>
              <a:spcAft>
                <a:spcPts val="600"/>
              </a:spcAft>
              <a:defRPr sz="1100" b="1"/>
            </a:lvl1pPr>
            <a:lvl2pPr>
              <a:spcBef>
                <a:spcPts val="0"/>
              </a:spcBef>
              <a:spcAft>
                <a:spcPts val="0"/>
              </a:spcAft>
              <a:defRPr sz="1050"/>
            </a:lvl2pPr>
          </a:lstStyle>
          <a:p>
            <a:pPr lvl="0"/>
            <a:r>
              <a:rPr lang="en-US"/>
              <a:t>Click to edit Master text styles</a:t>
            </a:r>
          </a:p>
          <a:p>
            <a:pPr lvl="1"/>
            <a:r>
              <a:rPr lang="en-US"/>
              <a:t>Second level</a:t>
            </a:r>
          </a:p>
        </p:txBody>
      </p:sp>
      <p:sp>
        <p:nvSpPr>
          <p:cNvPr id="2" name="Text Placeholder 7">
            <a:extLst>
              <a:ext uri="{FF2B5EF4-FFF2-40B4-BE49-F238E27FC236}">
                <a16:creationId xmlns:a16="http://schemas.microsoft.com/office/drawing/2014/main" id="{7E935841-EB9A-623A-EC3F-516791F6A263}"/>
              </a:ext>
            </a:extLst>
          </p:cNvPr>
          <p:cNvSpPr>
            <a:spLocks noGrp="1"/>
          </p:cNvSpPr>
          <p:nvPr>
            <p:ph type="body" sz="quarter" idx="25" hasCustomPrompt="1"/>
          </p:nvPr>
        </p:nvSpPr>
        <p:spPr>
          <a:xfrm>
            <a:off x="628650" y="5885165"/>
            <a:ext cx="7885572" cy="265558"/>
          </a:xfrm>
          <a:prstGeom prst="rect">
            <a:avLst/>
          </a:prstGeom>
        </p:spPr>
        <p:txBody>
          <a:bodyPr/>
          <a:lstStyle>
            <a:lvl1pPr>
              <a:lnSpc>
                <a:spcPct val="100000"/>
              </a:lnSpc>
              <a:spcBef>
                <a:spcPts val="0"/>
              </a:spcBef>
              <a:spcAft>
                <a:spcPts val="0"/>
              </a:spcAft>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Tree>
    <p:extLst>
      <p:ext uri="{BB962C8B-B14F-4D97-AF65-F5344CB8AC3E}">
        <p14:creationId xmlns:p14="http://schemas.microsoft.com/office/powerpoint/2010/main" val="74217836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Text Box with Shadow ">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D3C808-66D8-7362-0D1A-283AFA643014}"/>
              </a:ext>
            </a:extLst>
          </p:cNvPr>
          <p:cNvSpPr>
            <a:spLocks noGrp="1"/>
          </p:cNvSpPr>
          <p:nvPr>
            <p:ph type="title"/>
          </p:nvPr>
        </p:nvSpPr>
        <p:spPr>
          <a:xfrm>
            <a:off x="628650" y="497628"/>
            <a:ext cx="7886700" cy="663711"/>
          </a:xfrm>
          <a:prstGeom prst="rect">
            <a:avLst/>
          </a:prstGeom>
        </p:spPr>
        <p:txBody>
          <a:bodyPr/>
          <a:lstStyle>
            <a:lvl1pPr>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94047F6E-B9A5-88AE-BD48-D5FF911A08EB}"/>
              </a:ext>
            </a:extLst>
          </p:cNvPr>
          <p:cNvSpPr>
            <a:spLocks noGrp="1"/>
          </p:cNvSpPr>
          <p:nvPr>
            <p:ph idx="1"/>
          </p:nvPr>
        </p:nvSpPr>
        <p:spPr>
          <a:xfrm>
            <a:off x="628650" y="1218489"/>
            <a:ext cx="7886700" cy="4300603"/>
          </a:xfrm>
          <a:prstGeom prst="rect">
            <a:avLst/>
          </a:prstGeom>
          <a:solidFill>
            <a:schemeClr val="bg1"/>
          </a:solidFill>
          <a:effectLst>
            <a:outerShdw blurRad="381000" sx="95000" sy="95000" algn="ctr" rotWithShape="0">
              <a:prstClr val="black">
                <a:alpha val="35000"/>
              </a:prstClr>
            </a:outerShdw>
          </a:effectLst>
        </p:spPr>
        <p:txBody>
          <a:bodyPr vert="horz" lIns="182880" tIns="182880" rIns="91440" bIns="45720" rtlCol="0">
            <a:noAutofit/>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a:extLst>
              <a:ext uri="{FF2B5EF4-FFF2-40B4-BE49-F238E27FC236}">
                <a16:creationId xmlns:a16="http://schemas.microsoft.com/office/drawing/2014/main" id="{F2FA4892-2804-3061-8CF5-5C0EEDF2395F}"/>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2" name="Text Placeholder 2">
            <a:extLst>
              <a:ext uri="{FF2B5EF4-FFF2-40B4-BE49-F238E27FC236}">
                <a16:creationId xmlns:a16="http://schemas.microsoft.com/office/drawing/2014/main" id="{DC3C788F-9562-E48F-5292-9B8FA7315F08}"/>
              </a:ext>
            </a:extLst>
          </p:cNvPr>
          <p:cNvSpPr>
            <a:spLocks noGrp="1"/>
          </p:cNvSpPr>
          <p:nvPr>
            <p:ph type="body" sz="quarter" idx="13" hasCustomPrompt="1"/>
          </p:nvPr>
        </p:nvSpPr>
        <p:spPr>
          <a:xfrm>
            <a:off x="628650" y="5619750"/>
            <a:ext cx="7886700" cy="523875"/>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190088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Items- Stacke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9A868-D309-E5F0-D5E1-5865A50EE266}"/>
              </a:ext>
            </a:extLst>
          </p:cNvPr>
          <p:cNvSpPr>
            <a:spLocks noGrp="1"/>
          </p:cNvSpPr>
          <p:nvPr>
            <p:ph type="body" sz="quarter" idx="11" hasCustomPrompt="1"/>
          </p:nvPr>
        </p:nvSpPr>
        <p:spPr>
          <a:xfrm>
            <a:off x="628650" y="5885165"/>
            <a:ext cx="7886700" cy="237729"/>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1" name="Text Placeholder 10">
            <a:extLst>
              <a:ext uri="{FF2B5EF4-FFF2-40B4-BE49-F238E27FC236}">
                <a16:creationId xmlns:a16="http://schemas.microsoft.com/office/drawing/2014/main" id="{64001CAB-ABDC-445C-3886-4D082462A673}"/>
              </a:ext>
            </a:extLst>
          </p:cNvPr>
          <p:cNvSpPr>
            <a:spLocks noGrp="1"/>
          </p:cNvSpPr>
          <p:nvPr>
            <p:ph type="body" sz="quarter" idx="13"/>
          </p:nvPr>
        </p:nvSpPr>
        <p:spPr>
          <a:xfrm>
            <a:off x="627521" y="1218489"/>
            <a:ext cx="3805237"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12" name="Text Placeholder 10">
            <a:extLst>
              <a:ext uri="{FF2B5EF4-FFF2-40B4-BE49-F238E27FC236}">
                <a16:creationId xmlns:a16="http://schemas.microsoft.com/office/drawing/2014/main" id="{B875A6D1-7EBF-8507-3E9F-6EBDF09E3CC1}"/>
              </a:ext>
            </a:extLst>
          </p:cNvPr>
          <p:cNvSpPr>
            <a:spLocks noGrp="1"/>
          </p:cNvSpPr>
          <p:nvPr>
            <p:ph type="body" sz="quarter" idx="14"/>
          </p:nvPr>
        </p:nvSpPr>
        <p:spPr>
          <a:xfrm>
            <a:off x="4711244" y="1218489"/>
            <a:ext cx="3805237"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13" name="Text Placeholder 10">
            <a:extLst>
              <a:ext uri="{FF2B5EF4-FFF2-40B4-BE49-F238E27FC236}">
                <a16:creationId xmlns:a16="http://schemas.microsoft.com/office/drawing/2014/main" id="{DBEBAE13-1D8F-609B-2285-3FFB868E5050}"/>
              </a:ext>
            </a:extLst>
          </p:cNvPr>
          <p:cNvSpPr>
            <a:spLocks noGrp="1"/>
          </p:cNvSpPr>
          <p:nvPr>
            <p:ph type="body" sz="quarter" idx="15"/>
          </p:nvPr>
        </p:nvSpPr>
        <p:spPr>
          <a:xfrm>
            <a:off x="627521" y="3556644"/>
            <a:ext cx="3805237"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14" name="Text Placeholder 10">
            <a:extLst>
              <a:ext uri="{FF2B5EF4-FFF2-40B4-BE49-F238E27FC236}">
                <a16:creationId xmlns:a16="http://schemas.microsoft.com/office/drawing/2014/main" id="{E73F302A-CACE-95DC-83C6-0142B62EAF02}"/>
              </a:ext>
            </a:extLst>
          </p:cNvPr>
          <p:cNvSpPr>
            <a:spLocks noGrp="1"/>
          </p:cNvSpPr>
          <p:nvPr>
            <p:ph type="body" sz="quarter" idx="16"/>
          </p:nvPr>
        </p:nvSpPr>
        <p:spPr>
          <a:xfrm>
            <a:off x="4711244" y="3556644"/>
            <a:ext cx="3805237"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069043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Items- Stacke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1" name="Text Placeholder 10">
            <a:extLst>
              <a:ext uri="{FF2B5EF4-FFF2-40B4-BE49-F238E27FC236}">
                <a16:creationId xmlns:a16="http://schemas.microsoft.com/office/drawing/2014/main" id="{64001CAB-ABDC-445C-3886-4D082462A673}"/>
              </a:ext>
            </a:extLst>
          </p:cNvPr>
          <p:cNvSpPr>
            <a:spLocks noGrp="1"/>
          </p:cNvSpPr>
          <p:nvPr>
            <p:ph type="body" sz="quarter" idx="13"/>
          </p:nvPr>
        </p:nvSpPr>
        <p:spPr>
          <a:xfrm>
            <a:off x="627521" y="1218489"/>
            <a:ext cx="7886701" cy="2232025"/>
          </a:xfrm>
          <a:prstGeom prst="rect">
            <a:avLst/>
          </a:prstGeo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13" name="Text Placeholder 10">
            <a:extLst>
              <a:ext uri="{FF2B5EF4-FFF2-40B4-BE49-F238E27FC236}">
                <a16:creationId xmlns:a16="http://schemas.microsoft.com/office/drawing/2014/main" id="{DBEBAE13-1D8F-609B-2285-3FFB868E5050}"/>
              </a:ext>
            </a:extLst>
          </p:cNvPr>
          <p:cNvSpPr>
            <a:spLocks noGrp="1"/>
          </p:cNvSpPr>
          <p:nvPr>
            <p:ph type="body" sz="quarter" idx="15"/>
          </p:nvPr>
        </p:nvSpPr>
        <p:spPr>
          <a:xfrm>
            <a:off x="627521" y="3556644"/>
            <a:ext cx="7886701" cy="2232025"/>
          </a:xfrm>
          <a:prstGeom prst="rect">
            <a:avLst/>
          </a:prstGeo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B1CFAAA8-8D4D-0F44-0AAB-F784BBA05E3E}"/>
              </a:ext>
            </a:extLst>
          </p:cNvPr>
          <p:cNvSpPr>
            <a:spLocks noGrp="1"/>
          </p:cNvSpPr>
          <p:nvPr>
            <p:ph type="body" sz="quarter" idx="16" hasCustomPrompt="1"/>
          </p:nvPr>
        </p:nvSpPr>
        <p:spPr>
          <a:xfrm>
            <a:off x="628650" y="5894799"/>
            <a:ext cx="7886700" cy="248826"/>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1668852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Item Side by S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1" name="Text Placeholder 10">
            <a:extLst>
              <a:ext uri="{FF2B5EF4-FFF2-40B4-BE49-F238E27FC236}">
                <a16:creationId xmlns:a16="http://schemas.microsoft.com/office/drawing/2014/main" id="{64001CAB-ABDC-445C-3886-4D082462A673}"/>
              </a:ext>
            </a:extLst>
          </p:cNvPr>
          <p:cNvSpPr>
            <a:spLocks noGrp="1"/>
          </p:cNvSpPr>
          <p:nvPr>
            <p:ph type="body" sz="quarter" idx="13"/>
          </p:nvPr>
        </p:nvSpPr>
        <p:spPr>
          <a:xfrm>
            <a:off x="627521" y="1218489"/>
            <a:ext cx="3805237" cy="4570180"/>
          </a:xfrm>
          <a:prstGeom prst="rect">
            <a:avLst/>
          </a:prstGeo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12" name="Text Placeholder 10">
            <a:extLst>
              <a:ext uri="{FF2B5EF4-FFF2-40B4-BE49-F238E27FC236}">
                <a16:creationId xmlns:a16="http://schemas.microsoft.com/office/drawing/2014/main" id="{B875A6D1-7EBF-8507-3E9F-6EBDF09E3CC1}"/>
              </a:ext>
            </a:extLst>
          </p:cNvPr>
          <p:cNvSpPr>
            <a:spLocks noGrp="1"/>
          </p:cNvSpPr>
          <p:nvPr>
            <p:ph type="body" sz="quarter" idx="14"/>
          </p:nvPr>
        </p:nvSpPr>
        <p:spPr>
          <a:xfrm>
            <a:off x="4711244" y="1218489"/>
            <a:ext cx="3805237" cy="4570180"/>
          </a:xfrm>
          <a:prstGeom prst="rect">
            <a:avLst/>
          </a:prstGeo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0"/>
              </a:spcAft>
              <a:defRPr/>
            </a:lvl2pPr>
            <a:lvl3pPr>
              <a:spcBef>
                <a:spcPts val="0"/>
              </a:spcBef>
              <a:spcAft>
                <a:spcPts val="0"/>
              </a:spcAft>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1C8BE3B2-D16F-4FFB-1D65-5A6893C5A3A1}"/>
              </a:ext>
            </a:extLst>
          </p:cNvPr>
          <p:cNvSpPr>
            <a:spLocks noGrp="1"/>
          </p:cNvSpPr>
          <p:nvPr>
            <p:ph type="body" sz="quarter" idx="15" hasCustomPrompt="1"/>
          </p:nvPr>
        </p:nvSpPr>
        <p:spPr>
          <a:xfrm>
            <a:off x="628650" y="5915025"/>
            <a:ext cx="7886700" cy="228600"/>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168462072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Items (bold)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1" name="Text Placeholder 10">
            <a:extLst>
              <a:ext uri="{FF2B5EF4-FFF2-40B4-BE49-F238E27FC236}">
                <a16:creationId xmlns:a16="http://schemas.microsoft.com/office/drawing/2014/main" id="{64001CAB-ABDC-445C-3886-4D082462A673}"/>
              </a:ext>
            </a:extLst>
          </p:cNvPr>
          <p:cNvSpPr>
            <a:spLocks noGrp="1"/>
          </p:cNvSpPr>
          <p:nvPr>
            <p:ph type="body" sz="quarter" idx="13"/>
          </p:nvPr>
        </p:nvSpPr>
        <p:spPr>
          <a:xfrm>
            <a:off x="627522" y="1218489"/>
            <a:ext cx="2509516" cy="4570180"/>
          </a:xfrm>
          <a:prstGeom prst="rect">
            <a:avLst/>
          </a:prstGeom>
          <a:solidFill>
            <a:schemeClr val="accent1"/>
          </a:solidFill>
          <a:effectLst>
            <a:outerShdw blurRad="381000" sx="95000" sy="95000" algn="ctr" rotWithShape="0">
              <a:schemeClr val="tx2">
                <a:alpha val="35000"/>
              </a:schemeClr>
            </a:outerShdw>
          </a:effectLst>
        </p:spPr>
        <p:txBody>
          <a:bodyPr lIns="182880" tIns="182880" rIns="182880" bIns="182880"/>
          <a:lstStyle>
            <a:lvl1pPr>
              <a:defRPr sz="1400"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0">
            <a:extLst>
              <a:ext uri="{FF2B5EF4-FFF2-40B4-BE49-F238E27FC236}">
                <a16:creationId xmlns:a16="http://schemas.microsoft.com/office/drawing/2014/main" id="{B875A6D1-7EBF-8507-3E9F-6EBDF09E3CC1}"/>
              </a:ext>
            </a:extLst>
          </p:cNvPr>
          <p:cNvSpPr>
            <a:spLocks noGrp="1"/>
          </p:cNvSpPr>
          <p:nvPr>
            <p:ph type="body" sz="quarter" idx="14"/>
          </p:nvPr>
        </p:nvSpPr>
        <p:spPr>
          <a:xfrm>
            <a:off x="3316677" y="1218489"/>
            <a:ext cx="5198671" cy="4570180"/>
          </a:xfrm>
          <a:prstGeom prst="rect">
            <a:avLst/>
          </a:prstGeom>
          <a:solidFill>
            <a:schemeClr val="bg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2">
            <a:extLst>
              <a:ext uri="{FF2B5EF4-FFF2-40B4-BE49-F238E27FC236}">
                <a16:creationId xmlns:a16="http://schemas.microsoft.com/office/drawing/2014/main" id="{C0F35095-849B-7BAE-996B-BC1C6C076045}"/>
              </a:ext>
            </a:extLst>
          </p:cNvPr>
          <p:cNvSpPr>
            <a:spLocks noGrp="1"/>
          </p:cNvSpPr>
          <p:nvPr>
            <p:ph type="body" sz="quarter" idx="15" hasCustomPrompt="1"/>
          </p:nvPr>
        </p:nvSpPr>
        <p:spPr>
          <a:xfrm>
            <a:off x="628650" y="5915025"/>
            <a:ext cx="7886700" cy="228600"/>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193318610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Items-Horizontal -Ligh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1" name="Text Placeholder 10">
            <a:extLst>
              <a:ext uri="{FF2B5EF4-FFF2-40B4-BE49-F238E27FC236}">
                <a16:creationId xmlns:a16="http://schemas.microsoft.com/office/drawing/2014/main" id="{64001CAB-ABDC-445C-3886-4D082462A673}"/>
              </a:ext>
            </a:extLst>
          </p:cNvPr>
          <p:cNvSpPr>
            <a:spLocks noGrp="1"/>
          </p:cNvSpPr>
          <p:nvPr>
            <p:ph type="body" sz="quarter" idx="13" hasCustomPrompt="1"/>
          </p:nvPr>
        </p:nvSpPr>
        <p:spPr>
          <a:xfrm>
            <a:off x="628650" y="2240108"/>
            <a:ext cx="1920240" cy="3474720"/>
          </a:xfrm>
          <a:solidFill>
            <a:schemeClr val="bg1"/>
          </a:solidFill>
          <a:effectLst>
            <a:outerShdw blurRad="381000" sx="95000" sy="95000" algn="ctr" rotWithShape="0">
              <a:schemeClr val="tx2">
                <a:alpha val="35000"/>
              </a:schemeClr>
            </a:outerShdw>
          </a:effectLst>
        </p:spPr>
        <p:txBody>
          <a:bodyPr lIns="91440" tIns="182880" rIns="91440" bIns="182880"/>
          <a:lstStyle>
            <a:lvl1pPr>
              <a:spcAft>
                <a:spcPts val="600"/>
              </a:spcAft>
              <a:defRPr sz="1400" b="1"/>
            </a:lvl1pPr>
            <a:lvl3pPr>
              <a:spcBef>
                <a:spcPts val="600"/>
              </a:spcBef>
              <a:spcAft>
                <a:spcPts val="600"/>
              </a:spcAft>
              <a:defRPr sz="1100"/>
            </a:lvl3pPr>
          </a:lstStyle>
          <a:p>
            <a:pPr lvl="2"/>
            <a:r>
              <a:rPr lang="en-US" dirty="0"/>
              <a:t>Third level</a:t>
            </a:r>
          </a:p>
        </p:txBody>
      </p:sp>
      <p:sp>
        <p:nvSpPr>
          <p:cNvPr id="2" name="Text Placeholder 10">
            <a:extLst>
              <a:ext uri="{FF2B5EF4-FFF2-40B4-BE49-F238E27FC236}">
                <a16:creationId xmlns:a16="http://schemas.microsoft.com/office/drawing/2014/main" id="{1487D59B-F66D-ABF6-F06A-F5D0601FA2FF}"/>
              </a:ext>
            </a:extLst>
          </p:cNvPr>
          <p:cNvSpPr>
            <a:spLocks noGrp="1"/>
          </p:cNvSpPr>
          <p:nvPr>
            <p:ph type="body" sz="quarter" idx="17"/>
          </p:nvPr>
        </p:nvSpPr>
        <p:spPr>
          <a:xfrm>
            <a:off x="628650" y="1218488"/>
            <a:ext cx="1920240" cy="1021620"/>
          </a:xfrm>
          <a:solidFill>
            <a:schemeClr val="accent1">
              <a:lumMod val="20000"/>
              <a:lumOff val="80000"/>
            </a:schemeClr>
          </a:solidFill>
          <a:effectLst/>
        </p:spPr>
        <p:txBody>
          <a:bodyPr lIns="182880" tIns="182880" rIns="182880" bIns="182880"/>
          <a:lstStyle>
            <a:lvl1pPr>
              <a:spcAft>
                <a:spcPts val="600"/>
              </a:spcAft>
              <a:defRPr sz="1600" b="0"/>
            </a:lvl1pPr>
          </a:lstStyle>
          <a:p>
            <a:pPr lvl="0"/>
            <a:r>
              <a:rPr lang="en-US"/>
              <a:t>Click to edit Master text styles</a:t>
            </a:r>
          </a:p>
        </p:txBody>
      </p:sp>
      <p:sp>
        <p:nvSpPr>
          <p:cNvPr id="6" name="Text Placeholder 10">
            <a:extLst>
              <a:ext uri="{FF2B5EF4-FFF2-40B4-BE49-F238E27FC236}">
                <a16:creationId xmlns:a16="http://schemas.microsoft.com/office/drawing/2014/main" id="{B1983BEC-F777-9D3C-8AC9-FFE9BE7AC1CA}"/>
              </a:ext>
            </a:extLst>
          </p:cNvPr>
          <p:cNvSpPr>
            <a:spLocks noGrp="1"/>
          </p:cNvSpPr>
          <p:nvPr>
            <p:ph type="body" sz="quarter" idx="18" hasCustomPrompt="1"/>
          </p:nvPr>
        </p:nvSpPr>
        <p:spPr>
          <a:xfrm>
            <a:off x="2647950" y="2240108"/>
            <a:ext cx="1920240" cy="3474720"/>
          </a:xfrm>
          <a:solidFill>
            <a:schemeClr val="bg1"/>
          </a:solidFill>
          <a:effectLst>
            <a:outerShdw blurRad="381000" sx="95000" sy="95000" algn="ctr" rotWithShape="0">
              <a:schemeClr val="tx2">
                <a:alpha val="35000"/>
              </a:schemeClr>
            </a:outerShdw>
          </a:effectLst>
        </p:spPr>
        <p:txBody>
          <a:bodyPr lIns="91440" tIns="182880" rIns="91440" bIns="182880"/>
          <a:lstStyle>
            <a:lvl1pPr>
              <a:spcAft>
                <a:spcPts val="600"/>
              </a:spcAft>
              <a:defRPr sz="1400" b="1"/>
            </a:lvl1pPr>
            <a:lvl3pPr>
              <a:spcBef>
                <a:spcPts val="600"/>
              </a:spcBef>
              <a:spcAft>
                <a:spcPts val="600"/>
              </a:spcAft>
              <a:defRPr sz="1100"/>
            </a:lvl3pPr>
          </a:lstStyle>
          <a:p>
            <a:pPr lvl="2"/>
            <a:r>
              <a:rPr lang="en-US" dirty="0"/>
              <a:t>Third level</a:t>
            </a:r>
          </a:p>
        </p:txBody>
      </p:sp>
      <p:sp>
        <p:nvSpPr>
          <p:cNvPr id="15" name="Text Placeholder 10">
            <a:extLst>
              <a:ext uri="{FF2B5EF4-FFF2-40B4-BE49-F238E27FC236}">
                <a16:creationId xmlns:a16="http://schemas.microsoft.com/office/drawing/2014/main" id="{93E443BA-1A4F-2B49-95FE-A9ECABBB7805}"/>
              </a:ext>
            </a:extLst>
          </p:cNvPr>
          <p:cNvSpPr>
            <a:spLocks noGrp="1"/>
          </p:cNvSpPr>
          <p:nvPr>
            <p:ph type="body" sz="quarter" idx="19"/>
          </p:nvPr>
        </p:nvSpPr>
        <p:spPr>
          <a:xfrm>
            <a:off x="2647950" y="1218488"/>
            <a:ext cx="1920240" cy="1021620"/>
          </a:xfrm>
          <a:solidFill>
            <a:schemeClr val="accent1">
              <a:lumMod val="20000"/>
              <a:lumOff val="80000"/>
            </a:schemeClr>
          </a:solidFill>
          <a:effectLst/>
        </p:spPr>
        <p:txBody>
          <a:bodyPr lIns="182880" tIns="182880" rIns="182880" bIns="182880"/>
          <a:lstStyle>
            <a:lvl1pPr>
              <a:spcAft>
                <a:spcPts val="600"/>
              </a:spcAft>
              <a:defRPr sz="1600" b="0"/>
            </a:lvl1pPr>
          </a:lstStyle>
          <a:p>
            <a:pPr lvl="0"/>
            <a:r>
              <a:rPr lang="en-US"/>
              <a:t>Click to edit Master text styles</a:t>
            </a:r>
          </a:p>
        </p:txBody>
      </p:sp>
      <p:sp>
        <p:nvSpPr>
          <p:cNvPr id="19" name="Text Placeholder 10">
            <a:extLst>
              <a:ext uri="{FF2B5EF4-FFF2-40B4-BE49-F238E27FC236}">
                <a16:creationId xmlns:a16="http://schemas.microsoft.com/office/drawing/2014/main" id="{4C867E20-E074-CB0F-01A2-AD64BCC08DE3}"/>
              </a:ext>
            </a:extLst>
          </p:cNvPr>
          <p:cNvSpPr>
            <a:spLocks noGrp="1"/>
          </p:cNvSpPr>
          <p:nvPr>
            <p:ph type="body" sz="quarter" idx="20" hasCustomPrompt="1"/>
          </p:nvPr>
        </p:nvSpPr>
        <p:spPr>
          <a:xfrm>
            <a:off x="4667250" y="2243285"/>
            <a:ext cx="1920240" cy="3474720"/>
          </a:xfrm>
          <a:solidFill>
            <a:schemeClr val="bg1"/>
          </a:solidFill>
          <a:effectLst>
            <a:outerShdw blurRad="381000" sx="95000" sy="95000" algn="ctr" rotWithShape="0">
              <a:schemeClr val="tx2">
                <a:alpha val="35000"/>
              </a:schemeClr>
            </a:outerShdw>
          </a:effectLst>
        </p:spPr>
        <p:txBody>
          <a:bodyPr lIns="91440" tIns="182880" rIns="91440" bIns="182880"/>
          <a:lstStyle>
            <a:lvl1pPr>
              <a:spcAft>
                <a:spcPts val="600"/>
              </a:spcAft>
              <a:defRPr sz="1400" b="1"/>
            </a:lvl1pPr>
            <a:lvl3pPr>
              <a:spcBef>
                <a:spcPts val="600"/>
              </a:spcBef>
              <a:spcAft>
                <a:spcPts val="600"/>
              </a:spcAft>
              <a:defRPr sz="1100"/>
            </a:lvl3pPr>
          </a:lstStyle>
          <a:p>
            <a:pPr lvl="2"/>
            <a:r>
              <a:rPr lang="en-US" dirty="0"/>
              <a:t>Third level</a:t>
            </a:r>
          </a:p>
        </p:txBody>
      </p:sp>
      <p:sp>
        <p:nvSpPr>
          <p:cNvPr id="26" name="Text Placeholder 10">
            <a:extLst>
              <a:ext uri="{FF2B5EF4-FFF2-40B4-BE49-F238E27FC236}">
                <a16:creationId xmlns:a16="http://schemas.microsoft.com/office/drawing/2014/main" id="{A36F6C0E-04AD-D412-05A0-1CAD5DCD0BB9}"/>
              </a:ext>
            </a:extLst>
          </p:cNvPr>
          <p:cNvSpPr>
            <a:spLocks noGrp="1"/>
          </p:cNvSpPr>
          <p:nvPr>
            <p:ph type="body" sz="quarter" idx="21"/>
          </p:nvPr>
        </p:nvSpPr>
        <p:spPr>
          <a:xfrm>
            <a:off x="4667250" y="1221665"/>
            <a:ext cx="1920240" cy="1021620"/>
          </a:xfrm>
          <a:solidFill>
            <a:schemeClr val="accent1">
              <a:lumMod val="20000"/>
              <a:lumOff val="80000"/>
            </a:schemeClr>
          </a:solidFill>
          <a:effectLst/>
        </p:spPr>
        <p:txBody>
          <a:bodyPr lIns="182880" tIns="182880" rIns="182880" bIns="182880"/>
          <a:lstStyle>
            <a:lvl1pPr>
              <a:spcAft>
                <a:spcPts val="600"/>
              </a:spcAft>
              <a:defRPr sz="1600" b="0"/>
            </a:lvl1pPr>
          </a:lstStyle>
          <a:p>
            <a:pPr lvl="0"/>
            <a:r>
              <a:rPr lang="en-US"/>
              <a:t>Click to edit Master text styles</a:t>
            </a:r>
          </a:p>
        </p:txBody>
      </p:sp>
      <p:sp>
        <p:nvSpPr>
          <p:cNvPr id="29" name="Text Placeholder 10">
            <a:extLst>
              <a:ext uri="{FF2B5EF4-FFF2-40B4-BE49-F238E27FC236}">
                <a16:creationId xmlns:a16="http://schemas.microsoft.com/office/drawing/2014/main" id="{CC19821C-05F9-971D-C780-02CE3527F684}"/>
              </a:ext>
            </a:extLst>
          </p:cNvPr>
          <p:cNvSpPr>
            <a:spLocks noGrp="1"/>
          </p:cNvSpPr>
          <p:nvPr>
            <p:ph type="body" sz="quarter" idx="22" hasCustomPrompt="1"/>
          </p:nvPr>
        </p:nvSpPr>
        <p:spPr>
          <a:xfrm>
            <a:off x="6686550" y="2240108"/>
            <a:ext cx="1920240" cy="3474720"/>
          </a:xfrm>
          <a:solidFill>
            <a:schemeClr val="bg1"/>
          </a:solidFill>
          <a:effectLst>
            <a:outerShdw blurRad="381000" sx="95000" sy="95000" algn="ctr" rotWithShape="0">
              <a:schemeClr val="tx2">
                <a:alpha val="35000"/>
              </a:schemeClr>
            </a:outerShdw>
          </a:effectLst>
        </p:spPr>
        <p:txBody>
          <a:bodyPr lIns="91440" tIns="182880" rIns="91440" bIns="182880"/>
          <a:lstStyle>
            <a:lvl1pPr>
              <a:spcAft>
                <a:spcPts val="600"/>
              </a:spcAft>
              <a:defRPr sz="1400" b="1"/>
            </a:lvl1pPr>
            <a:lvl3pPr>
              <a:spcBef>
                <a:spcPts val="600"/>
              </a:spcBef>
              <a:spcAft>
                <a:spcPts val="600"/>
              </a:spcAft>
              <a:defRPr sz="1100"/>
            </a:lvl3pPr>
          </a:lstStyle>
          <a:p>
            <a:pPr lvl="2"/>
            <a:r>
              <a:rPr lang="en-US" dirty="0"/>
              <a:t>Third level</a:t>
            </a:r>
          </a:p>
        </p:txBody>
      </p:sp>
      <p:sp>
        <p:nvSpPr>
          <p:cNvPr id="30" name="Text Placeholder 10">
            <a:extLst>
              <a:ext uri="{FF2B5EF4-FFF2-40B4-BE49-F238E27FC236}">
                <a16:creationId xmlns:a16="http://schemas.microsoft.com/office/drawing/2014/main" id="{B8DF4521-853D-A1EE-FF8C-4C35DDC465E9}"/>
              </a:ext>
            </a:extLst>
          </p:cNvPr>
          <p:cNvSpPr>
            <a:spLocks noGrp="1"/>
          </p:cNvSpPr>
          <p:nvPr>
            <p:ph type="body" sz="quarter" idx="23"/>
          </p:nvPr>
        </p:nvSpPr>
        <p:spPr>
          <a:xfrm>
            <a:off x="6686550" y="1218488"/>
            <a:ext cx="1920240" cy="1021620"/>
          </a:xfrm>
          <a:solidFill>
            <a:schemeClr val="accent1">
              <a:lumMod val="20000"/>
              <a:lumOff val="80000"/>
            </a:schemeClr>
          </a:solidFill>
          <a:effectLst/>
        </p:spPr>
        <p:txBody>
          <a:bodyPr lIns="182880" tIns="182880" rIns="182880" bIns="182880"/>
          <a:lstStyle>
            <a:lvl1pPr>
              <a:spcAft>
                <a:spcPts val="600"/>
              </a:spcAft>
              <a:defRPr sz="1600" b="0"/>
            </a:lvl1pPr>
          </a:lstStyle>
          <a:p>
            <a:pPr lvl="0"/>
            <a:r>
              <a:rPr lang="en-US"/>
              <a:t>Click to edit Master text styles</a:t>
            </a:r>
          </a:p>
        </p:txBody>
      </p:sp>
    </p:spTree>
    <p:extLst>
      <p:ext uri="{BB962C8B-B14F-4D97-AF65-F5344CB8AC3E}">
        <p14:creationId xmlns:p14="http://schemas.microsoft.com/office/powerpoint/2010/main" val="276094331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Items-Horizontal -Dark">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1" name="Text Placeholder 10">
            <a:extLst>
              <a:ext uri="{FF2B5EF4-FFF2-40B4-BE49-F238E27FC236}">
                <a16:creationId xmlns:a16="http://schemas.microsoft.com/office/drawing/2014/main" id="{64001CAB-ABDC-445C-3886-4D082462A673}"/>
              </a:ext>
            </a:extLst>
          </p:cNvPr>
          <p:cNvSpPr>
            <a:spLocks noGrp="1"/>
          </p:cNvSpPr>
          <p:nvPr>
            <p:ph type="body" sz="quarter" idx="13" hasCustomPrompt="1"/>
          </p:nvPr>
        </p:nvSpPr>
        <p:spPr>
          <a:xfrm>
            <a:off x="628650" y="2240108"/>
            <a:ext cx="1920240" cy="3474720"/>
          </a:xfrm>
          <a:solidFill>
            <a:schemeClr val="bg1"/>
          </a:solidFill>
          <a:effectLst>
            <a:outerShdw blurRad="381000" sx="95000" sy="95000" algn="ctr" rotWithShape="0">
              <a:schemeClr val="tx2">
                <a:alpha val="35000"/>
              </a:schemeClr>
            </a:outerShdw>
          </a:effectLst>
        </p:spPr>
        <p:txBody>
          <a:bodyPr lIns="91440" tIns="182880" rIns="91440" bIns="182880"/>
          <a:lstStyle>
            <a:lvl1pPr>
              <a:spcAft>
                <a:spcPts val="600"/>
              </a:spcAft>
              <a:defRPr sz="1400" b="1"/>
            </a:lvl1pPr>
            <a:lvl3pPr>
              <a:defRPr sz="1100"/>
            </a:lvl3pPr>
          </a:lstStyle>
          <a:p>
            <a:pPr lvl="2"/>
            <a:r>
              <a:rPr lang="en-US" dirty="0"/>
              <a:t>Third level</a:t>
            </a:r>
          </a:p>
        </p:txBody>
      </p:sp>
      <p:sp>
        <p:nvSpPr>
          <p:cNvPr id="2" name="Text Placeholder 10">
            <a:extLst>
              <a:ext uri="{FF2B5EF4-FFF2-40B4-BE49-F238E27FC236}">
                <a16:creationId xmlns:a16="http://schemas.microsoft.com/office/drawing/2014/main" id="{1487D59B-F66D-ABF6-F06A-F5D0601FA2FF}"/>
              </a:ext>
            </a:extLst>
          </p:cNvPr>
          <p:cNvSpPr>
            <a:spLocks noGrp="1"/>
          </p:cNvSpPr>
          <p:nvPr>
            <p:ph type="body" sz="quarter" idx="17"/>
          </p:nvPr>
        </p:nvSpPr>
        <p:spPr>
          <a:xfrm>
            <a:off x="628650" y="1218488"/>
            <a:ext cx="1920240" cy="1021620"/>
          </a:xfrm>
          <a:solidFill>
            <a:schemeClr val="accent1"/>
          </a:solidFill>
          <a:effectLst/>
        </p:spPr>
        <p:txBody>
          <a:bodyPr lIns="182880" tIns="182880" rIns="182880" bIns="182880"/>
          <a:lstStyle>
            <a:lvl1pPr>
              <a:spcAft>
                <a:spcPts val="600"/>
              </a:spcAft>
              <a:defRPr sz="1600" b="0"/>
            </a:lvl1pPr>
          </a:lstStyle>
          <a:p>
            <a:pPr lvl="0"/>
            <a:r>
              <a:rPr lang="en-US"/>
              <a:t>Click to edit Master text styles</a:t>
            </a:r>
          </a:p>
        </p:txBody>
      </p:sp>
      <p:sp>
        <p:nvSpPr>
          <p:cNvPr id="6" name="Text Placeholder 10">
            <a:extLst>
              <a:ext uri="{FF2B5EF4-FFF2-40B4-BE49-F238E27FC236}">
                <a16:creationId xmlns:a16="http://schemas.microsoft.com/office/drawing/2014/main" id="{B1983BEC-F777-9D3C-8AC9-FFE9BE7AC1CA}"/>
              </a:ext>
            </a:extLst>
          </p:cNvPr>
          <p:cNvSpPr>
            <a:spLocks noGrp="1"/>
          </p:cNvSpPr>
          <p:nvPr>
            <p:ph type="body" sz="quarter" idx="18" hasCustomPrompt="1"/>
          </p:nvPr>
        </p:nvSpPr>
        <p:spPr>
          <a:xfrm>
            <a:off x="2647950" y="2240108"/>
            <a:ext cx="1920240" cy="3474720"/>
          </a:xfrm>
          <a:solidFill>
            <a:schemeClr val="bg1"/>
          </a:solidFill>
          <a:effectLst>
            <a:outerShdw blurRad="381000" sx="95000" sy="95000" algn="ctr" rotWithShape="0">
              <a:schemeClr val="tx2">
                <a:alpha val="35000"/>
              </a:schemeClr>
            </a:outerShdw>
          </a:effectLst>
        </p:spPr>
        <p:txBody>
          <a:bodyPr lIns="91440" tIns="182880" rIns="91440" bIns="182880"/>
          <a:lstStyle>
            <a:lvl1pPr>
              <a:spcAft>
                <a:spcPts val="600"/>
              </a:spcAft>
              <a:defRPr sz="1400" b="1"/>
            </a:lvl1pPr>
            <a:lvl3pPr>
              <a:defRPr sz="1100"/>
            </a:lvl3pPr>
          </a:lstStyle>
          <a:p>
            <a:pPr lvl="2"/>
            <a:r>
              <a:rPr lang="en-US" dirty="0"/>
              <a:t>Third level</a:t>
            </a:r>
          </a:p>
        </p:txBody>
      </p:sp>
      <p:sp>
        <p:nvSpPr>
          <p:cNvPr id="15" name="Text Placeholder 10">
            <a:extLst>
              <a:ext uri="{FF2B5EF4-FFF2-40B4-BE49-F238E27FC236}">
                <a16:creationId xmlns:a16="http://schemas.microsoft.com/office/drawing/2014/main" id="{93E443BA-1A4F-2B49-95FE-A9ECABBB7805}"/>
              </a:ext>
            </a:extLst>
          </p:cNvPr>
          <p:cNvSpPr>
            <a:spLocks noGrp="1"/>
          </p:cNvSpPr>
          <p:nvPr>
            <p:ph type="body" sz="quarter" idx="19"/>
          </p:nvPr>
        </p:nvSpPr>
        <p:spPr>
          <a:xfrm>
            <a:off x="2647950" y="1218488"/>
            <a:ext cx="1920240" cy="1021620"/>
          </a:xfrm>
          <a:solidFill>
            <a:schemeClr val="accent1"/>
          </a:solidFill>
          <a:effectLst/>
        </p:spPr>
        <p:txBody>
          <a:bodyPr lIns="182880" tIns="182880" rIns="182880" bIns="182880"/>
          <a:lstStyle>
            <a:lvl1pPr>
              <a:spcAft>
                <a:spcPts val="600"/>
              </a:spcAft>
              <a:defRPr sz="1600" b="0"/>
            </a:lvl1pPr>
          </a:lstStyle>
          <a:p>
            <a:pPr lvl="0"/>
            <a:r>
              <a:rPr lang="en-US"/>
              <a:t>Click to edit Master text styles</a:t>
            </a:r>
          </a:p>
        </p:txBody>
      </p:sp>
      <p:sp>
        <p:nvSpPr>
          <p:cNvPr id="19" name="Text Placeholder 10">
            <a:extLst>
              <a:ext uri="{FF2B5EF4-FFF2-40B4-BE49-F238E27FC236}">
                <a16:creationId xmlns:a16="http://schemas.microsoft.com/office/drawing/2014/main" id="{4C867E20-E074-CB0F-01A2-AD64BCC08DE3}"/>
              </a:ext>
            </a:extLst>
          </p:cNvPr>
          <p:cNvSpPr>
            <a:spLocks noGrp="1"/>
          </p:cNvSpPr>
          <p:nvPr>
            <p:ph type="body" sz="quarter" idx="20" hasCustomPrompt="1"/>
          </p:nvPr>
        </p:nvSpPr>
        <p:spPr>
          <a:xfrm>
            <a:off x="4667250" y="2243285"/>
            <a:ext cx="1920240" cy="3474720"/>
          </a:xfrm>
          <a:solidFill>
            <a:schemeClr val="bg1"/>
          </a:solidFill>
          <a:effectLst>
            <a:outerShdw blurRad="381000" sx="95000" sy="95000" algn="ctr" rotWithShape="0">
              <a:schemeClr val="tx2">
                <a:alpha val="35000"/>
              </a:schemeClr>
            </a:outerShdw>
          </a:effectLst>
        </p:spPr>
        <p:txBody>
          <a:bodyPr lIns="91440" tIns="182880" rIns="91440" bIns="182880"/>
          <a:lstStyle>
            <a:lvl1pPr>
              <a:spcAft>
                <a:spcPts val="600"/>
              </a:spcAft>
              <a:defRPr sz="1400" b="1"/>
            </a:lvl1pPr>
            <a:lvl3pPr>
              <a:defRPr sz="1100"/>
            </a:lvl3pPr>
          </a:lstStyle>
          <a:p>
            <a:pPr lvl="2"/>
            <a:r>
              <a:rPr lang="en-US" dirty="0"/>
              <a:t>Third level</a:t>
            </a:r>
          </a:p>
        </p:txBody>
      </p:sp>
      <p:sp>
        <p:nvSpPr>
          <p:cNvPr id="26" name="Text Placeholder 10">
            <a:extLst>
              <a:ext uri="{FF2B5EF4-FFF2-40B4-BE49-F238E27FC236}">
                <a16:creationId xmlns:a16="http://schemas.microsoft.com/office/drawing/2014/main" id="{A36F6C0E-04AD-D412-05A0-1CAD5DCD0BB9}"/>
              </a:ext>
            </a:extLst>
          </p:cNvPr>
          <p:cNvSpPr>
            <a:spLocks noGrp="1"/>
          </p:cNvSpPr>
          <p:nvPr>
            <p:ph type="body" sz="quarter" idx="21"/>
          </p:nvPr>
        </p:nvSpPr>
        <p:spPr>
          <a:xfrm>
            <a:off x="4667250" y="1221665"/>
            <a:ext cx="1920240" cy="1021620"/>
          </a:xfrm>
          <a:solidFill>
            <a:schemeClr val="accent1"/>
          </a:solidFill>
          <a:effectLst/>
        </p:spPr>
        <p:txBody>
          <a:bodyPr lIns="182880" tIns="182880" rIns="182880" bIns="182880"/>
          <a:lstStyle>
            <a:lvl1pPr>
              <a:spcAft>
                <a:spcPts val="600"/>
              </a:spcAft>
              <a:defRPr sz="1600" b="0"/>
            </a:lvl1pPr>
          </a:lstStyle>
          <a:p>
            <a:pPr lvl="0"/>
            <a:r>
              <a:rPr lang="en-US"/>
              <a:t>Click to edit Master text styles</a:t>
            </a:r>
          </a:p>
        </p:txBody>
      </p:sp>
      <p:sp>
        <p:nvSpPr>
          <p:cNvPr id="29" name="Text Placeholder 10">
            <a:extLst>
              <a:ext uri="{FF2B5EF4-FFF2-40B4-BE49-F238E27FC236}">
                <a16:creationId xmlns:a16="http://schemas.microsoft.com/office/drawing/2014/main" id="{CC19821C-05F9-971D-C780-02CE3527F684}"/>
              </a:ext>
            </a:extLst>
          </p:cNvPr>
          <p:cNvSpPr>
            <a:spLocks noGrp="1"/>
          </p:cNvSpPr>
          <p:nvPr>
            <p:ph type="body" sz="quarter" idx="22" hasCustomPrompt="1"/>
          </p:nvPr>
        </p:nvSpPr>
        <p:spPr>
          <a:xfrm>
            <a:off x="6686550" y="2240108"/>
            <a:ext cx="1920240" cy="3474720"/>
          </a:xfrm>
          <a:solidFill>
            <a:schemeClr val="bg1"/>
          </a:solidFill>
          <a:effectLst>
            <a:outerShdw blurRad="381000" sx="95000" sy="95000" algn="ctr" rotWithShape="0">
              <a:schemeClr val="tx2">
                <a:alpha val="35000"/>
              </a:schemeClr>
            </a:outerShdw>
          </a:effectLst>
        </p:spPr>
        <p:txBody>
          <a:bodyPr lIns="91440" tIns="182880" rIns="91440" bIns="182880"/>
          <a:lstStyle>
            <a:lvl1pPr>
              <a:spcAft>
                <a:spcPts val="600"/>
              </a:spcAft>
              <a:defRPr sz="1400" b="1"/>
            </a:lvl1pPr>
            <a:lvl3pPr>
              <a:defRPr sz="1100"/>
            </a:lvl3pPr>
          </a:lstStyle>
          <a:p>
            <a:pPr lvl="2"/>
            <a:r>
              <a:rPr lang="en-US" dirty="0"/>
              <a:t>Third level</a:t>
            </a:r>
          </a:p>
        </p:txBody>
      </p:sp>
      <p:sp>
        <p:nvSpPr>
          <p:cNvPr id="30" name="Text Placeholder 10">
            <a:extLst>
              <a:ext uri="{FF2B5EF4-FFF2-40B4-BE49-F238E27FC236}">
                <a16:creationId xmlns:a16="http://schemas.microsoft.com/office/drawing/2014/main" id="{B8DF4521-853D-A1EE-FF8C-4C35DDC465E9}"/>
              </a:ext>
            </a:extLst>
          </p:cNvPr>
          <p:cNvSpPr>
            <a:spLocks noGrp="1"/>
          </p:cNvSpPr>
          <p:nvPr>
            <p:ph type="body" sz="quarter" idx="23"/>
          </p:nvPr>
        </p:nvSpPr>
        <p:spPr>
          <a:xfrm>
            <a:off x="6686550" y="1218488"/>
            <a:ext cx="1920240" cy="1021620"/>
          </a:xfrm>
          <a:solidFill>
            <a:schemeClr val="accent1"/>
          </a:solidFill>
          <a:effectLst/>
        </p:spPr>
        <p:txBody>
          <a:bodyPr lIns="182880" tIns="182880" rIns="182880" bIns="182880"/>
          <a:lstStyle>
            <a:lvl1pPr>
              <a:spcAft>
                <a:spcPts val="600"/>
              </a:spcAft>
              <a:defRPr sz="1600" b="0"/>
            </a:lvl1pPr>
          </a:lstStyle>
          <a:p>
            <a:pPr lvl="0"/>
            <a:r>
              <a:rPr lang="en-US"/>
              <a:t>Click to edit Master text styles</a:t>
            </a:r>
          </a:p>
        </p:txBody>
      </p:sp>
    </p:spTree>
    <p:extLst>
      <p:ext uri="{BB962C8B-B14F-4D97-AF65-F5344CB8AC3E}">
        <p14:creationId xmlns:p14="http://schemas.microsoft.com/office/powerpoint/2010/main" val="124803824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Items-Thin Stacke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6" name="Text Placeholder 10">
            <a:extLst>
              <a:ext uri="{FF2B5EF4-FFF2-40B4-BE49-F238E27FC236}">
                <a16:creationId xmlns:a16="http://schemas.microsoft.com/office/drawing/2014/main" id="{5EFCEA74-6776-E60D-6729-95C00A4C840D}"/>
              </a:ext>
            </a:extLst>
          </p:cNvPr>
          <p:cNvSpPr>
            <a:spLocks noGrp="1"/>
          </p:cNvSpPr>
          <p:nvPr>
            <p:ph type="body" sz="quarter" idx="19"/>
          </p:nvPr>
        </p:nvSpPr>
        <p:spPr>
          <a:xfrm>
            <a:off x="627522" y="2398588"/>
            <a:ext cx="7886700" cy="1005840"/>
          </a:xfrm>
          <a:solidFill>
            <a:schemeClr val="bg1"/>
          </a:solidFill>
          <a:effectLst>
            <a:outerShdw blurRad="381000" sx="95000" sy="95000" algn="ctr" rotWithShape="0">
              <a:schemeClr val="tx2">
                <a:alpha val="35000"/>
              </a:schemeClr>
            </a:outerShdw>
          </a:effectLst>
        </p:spPr>
        <p:txBody>
          <a:bodyPr lIns="182880" tIns="91440" rIns="182880" bIns="182880"/>
          <a:lstStyle>
            <a:lvl1pPr>
              <a:lnSpc>
                <a:spcPct val="100000"/>
              </a:lnSpc>
              <a:spcAft>
                <a:spcPts val="600"/>
              </a:spcAft>
              <a:defRPr sz="1100" b="1"/>
            </a:lvl1pPr>
            <a:lvl2pPr>
              <a:spcBef>
                <a:spcPts val="0"/>
              </a:spcBef>
              <a:spcAft>
                <a:spcPts val="0"/>
              </a:spcAft>
              <a:defRPr sz="1100"/>
            </a:lvl2pPr>
          </a:lstStyle>
          <a:p>
            <a:pPr lvl="0"/>
            <a:r>
              <a:rPr lang="en-US"/>
              <a:t>Click to edit Master text styles</a:t>
            </a:r>
          </a:p>
          <a:p>
            <a:pPr lvl="1"/>
            <a:r>
              <a:rPr lang="en-US"/>
              <a:t>Second level</a:t>
            </a:r>
          </a:p>
        </p:txBody>
      </p:sp>
      <p:sp>
        <p:nvSpPr>
          <p:cNvPr id="17" name="Text Placeholder 10">
            <a:extLst>
              <a:ext uri="{FF2B5EF4-FFF2-40B4-BE49-F238E27FC236}">
                <a16:creationId xmlns:a16="http://schemas.microsoft.com/office/drawing/2014/main" id="{6EEB680F-8462-4DD8-317F-0F8280A1F55F}"/>
              </a:ext>
            </a:extLst>
          </p:cNvPr>
          <p:cNvSpPr>
            <a:spLocks noGrp="1"/>
          </p:cNvSpPr>
          <p:nvPr>
            <p:ph type="body" sz="quarter" idx="20"/>
          </p:nvPr>
        </p:nvSpPr>
        <p:spPr>
          <a:xfrm>
            <a:off x="627522" y="4627647"/>
            <a:ext cx="7886700" cy="1005840"/>
          </a:xfrm>
          <a:solidFill>
            <a:schemeClr val="bg1"/>
          </a:solidFill>
          <a:effectLst>
            <a:outerShdw blurRad="381000" sx="95000" sy="95000" algn="ctr" rotWithShape="0">
              <a:schemeClr val="tx2">
                <a:alpha val="35000"/>
              </a:schemeClr>
            </a:outerShdw>
          </a:effectLst>
        </p:spPr>
        <p:txBody>
          <a:bodyPr lIns="182880" tIns="91440" rIns="182880" bIns="182880"/>
          <a:lstStyle>
            <a:lvl1pPr>
              <a:spcAft>
                <a:spcPts val="600"/>
              </a:spcAft>
              <a:defRPr sz="1100" b="1"/>
            </a:lvl1pPr>
            <a:lvl2pPr>
              <a:spcBef>
                <a:spcPts val="0"/>
              </a:spcBef>
              <a:spcAft>
                <a:spcPts val="0"/>
              </a:spcAft>
              <a:defRPr sz="1100"/>
            </a:lvl2pPr>
          </a:lstStyle>
          <a:p>
            <a:pPr lvl="0"/>
            <a:r>
              <a:rPr lang="en-US"/>
              <a:t>Click to edit Master text styles</a:t>
            </a:r>
          </a:p>
          <a:p>
            <a:pPr lvl="1"/>
            <a:r>
              <a:rPr lang="en-US"/>
              <a:t>Second level</a:t>
            </a:r>
          </a:p>
        </p:txBody>
      </p:sp>
      <p:sp>
        <p:nvSpPr>
          <p:cNvPr id="19" name="Text Placeholder 10">
            <a:extLst>
              <a:ext uri="{FF2B5EF4-FFF2-40B4-BE49-F238E27FC236}">
                <a16:creationId xmlns:a16="http://schemas.microsoft.com/office/drawing/2014/main" id="{026353F2-4B34-A146-8606-73DD08B3BB90}"/>
              </a:ext>
            </a:extLst>
          </p:cNvPr>
          <p:cNvSpPr>
            <a:spLocks noGrp="1"/>
          </p:cNvSpPr>
          <p:nvPr>
            <p:ph type="body" sz="quarter" idx="22"/>
          </p:nvPr>
        </p:nvSpPr>
        <p:spPr>
          <a:xfrm>
            <a:off x="627522" y="3513117"/>
            <a:ext cx="7886700" cy="1005840"/>
          </a:xfrm>
          <a:solidFill>
            <a:schemeClr val="bg1"/>
          </a:solidFill>
          <a:effectLst>
            <a:outerShdw blurRad="381000" sx="95000" sy="95000" algn="ctr" rotWithShape="0">
              <a:schemeClr val="tx2">
                <a:alpha val="35000"/>
              </a:schemeClr>
            </a:outerShdw>
          </a:effectLst>
        </p:spPr>
        <p:txBody>
          <a:bodyPr lIns="182880" tIns="91440" rIns="182880" bIns="182880"/>
          <a:lstStyle>
            <a:lvl1pPr>
              <a:spcAft>
                <a:spcPts val="600"/>
              </a:spcAft>
              <a:defRPr sz="1100" b="1"/>
            </a:lvl1pPr>
            <a:lvl2pPr>
              <a:spcBef>
                <a:spcPts val="0"/>
              </a:spcBef>
              <a:spcAft>
                <a:spcPts val="0"/>
              </a:spcAft>
              <a:defRPr sz="1100"/>
            </a:lvl2pPr>
            <a:lvl3pPr marL="0" indent="0">
              <a:buNone/>
              <a:defRPr/>
            </a:lvl3pPr>
          </a:lstStyle>
          <a:p>
            <a:pPr lvl="0"/>
            <a:r>
              <a:rPr lang="en-US"/>
              <a:t>Click to edit Master text styles</a:t>
            </a:r>
          </a:p>
          <a:p>
            <a:pPr lvl="1"/>
            <a:r>
              <a:rPr lang="en-US"/>
              <a:t>Second level</a:t>
            </a:r>
          </a:p>
        </p:txBody>
      </p:sp>
      <p:sp>
        <p:nvSpPr>
          <p:cNvPr id="22" name="Text Placeholder 10">
            <a:extLst>
              <a:ext uri="{FF2B5EF4-FFF2-40B4-BE49-F238E27FC236}">
                <a16:creationId xmlns:a16="http://schemas.microsoft.com/office/drawing/2014/main" id="{3CF15F09-D789-7D80-7BB7-46AD292DB696}"/>
              </a:ext>
            </a:extLst>
          </p:cNvPr>
          <p:cNvSpPr>
            <a:spLocks noGrp="1"/>
          </p:cNvSpPr>
          <p:nvPr>
            <p:ph type="body" sz="quarter" idx="24"/>
          </p:nvPr>
        </p:nvSpPr>
        <p:spPr>
          <a:xfrm>
            <a:off x="627522" y="1284059"/>
            <a:ext cx="7886700" cy="1005840"/>
          </a:xfrm>
          <a:solidFill>
            <a:schemeClr val="bg1"/>
          </a:solidFill>
          <a:effectLst>
            <a:outerShdw blurRad="381000" sx="95000" sy="95000" algn="ctr" rotWithShape="0">
              <a:schemeClr val="tx2">
                <a:alpha val="35000"/>
              </a:schemeClr>
            </a:outerShdw>
          </a:effectLst>
        </p:spPr>
        <p:txBody>
          <a:bodyPr lIns="182880" tIns="91440" rIns="182880" bIns="182880"/>
          <a:lstStyle>
            <a:lvl1pPr>
              <a:lnSpc>
                <a:spcPct val="100000"/>
              </a:lnSpc>
              <a:spcAft>
                <a:spcPts val="600"/>
              </a:spcAft>
              <a:defRPr sz="1100" b="1"/>
            </a:lvl1pPr>
            <a:lvl2pPr>
              <a:spcBef>
                <a:spcPts val="0"/>
              </a:spcBef>
              <a:spcAft>
                <a:spcPts val="0"/>
              </a:spcAft>
              <a:defRPr sz="1100"/>
            </a:lvl2pPr>
          </a:lstStyle>
          <a:p>
            <a:pPr lvl="0"/>
            <a:r>
              <a:rPr lang="en-US"/>
              <a:t>Click to edit Master text styles</a:t>
            </a:r>
          </a:p>
          <a:p>
            <a:pPr lvl="1"/>
            <a:r>
              <a:rPr lang="en-US"/>
              <a:t>Second level</a:t>
            </a:r>
          </a:p>
        </p:txBody>
      </p:sp>
      <p:sp>
        <p:nvSpPr>
          <p:cNvPr id="2" name="Text Placeholder 2">
            <a:extLst>
              <a:ext uri="{FF2B5EF4-FFF2-40B4-BE49-F238E27FC236}">
                <a16:creationId xmlns:a16="http://schemas.microsoft.com/office/drawing/2014/main" id="{519CEDC9-FD46-C50E-1901-9F89E1E7373D}"/>
              </a:ext>
            </a:extLst>
          </p:cNvPr>
          <p:cNvSpPr>
            <a:spLocks noGrp="1"/>
          </p:cNvSpPr>
          <p:nvPr>
            <p:ph type="body" sz="quarter" idx="13" hasCustomPrompt="1"/>
          </p:nvPr>
        </p:nvSpPr>
        <p:spPr>
          <a:xfrm>
            <a:off x="628650" y="5857875"/>
            <a:ext cx="7886700" cy="285750"/>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405672553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6" name="Text Placeholder 10">
            <a:extLst>
              <a:ext uri="{FF2B5EF4-FFF2-40B4-BE49-F238E27FC236}">
                <a16:creationId xmlns:a16="http://schemas.microsoft.com/office/drawing/2014/main" id="{5EFCEA74-6776-E60D-6729-95C00A4C840D}"/>
              </a:ext>
            </a:extLst>
          </p:cNvPr>
          <p:cNvSpPr>
            <a:spLocks noGrp="1"/>
          </p:cNvSpPr>
          <p:nvPr>
            <p:ph type="body" sz="quarter" idx="19"/>
          </p:nvPr>
        </p:nvSpPr>
        <p:spPr>
          <a:xfrm>
            <a:off x="3317242" y="1196975"/>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7" name="Text Placeholder 10">
            <a:extLst>
              <a:ext uri="{FF2B5EF4-FFF2-40B4-BE49-F238E27FC236}">
                <a16:creationId xmlns:a16="http://schemas.microsoft.com/office/drawing/2014/main" id="{6EEB680F-8462-4DD8-317F-0F8280A1F55F}"/>
              </a:ext>
            </a:extLst>
          </p:cNvPr>
          <p:cNvSpPr>
            <a:spLocks noGrp="1"/>
          </p:cNvSpPr>
          <p:nvPr>
            <p:ph type="body" sz="quarter" idx="20"/>
          </p:nvPr>
        </p:nvSpPr>
        <p:spPr>
          <a:xfrm>
            <a:off x="628086" y="3535130"/>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8" name="Text Placeholder 10">
            <a:extLst>
              <a:ext uri="{FF2B5EF4-FFF2-40B4-BE49-F238E27FC236}">
                <a16:creationId xmlns:a16="http://schemas.microsoft.com/office/drawing/2014/main" id="{C5B6D5CB-12D2-EBE9-7D54-0AF06CE34D68}"/>
              </a:ext>
            </a:extLst>
          </p:cNvPr>
          <p:cNvSpPr>
            <a:spLocks noGrp="1"/>
          </p:cNvSpPr>
          <p:nvPr>
            <p:ph type="body" sz="quarter" idx="21"/>
          </p:nvPr>
        </p:nvSpPr>
        <p:spPr>
          <a:xfrm>
            <a:off x="3317242" y="3535130"/>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9" name="Text Placeholder 10">
            <a:extLst>
              <a:ext uri="{FF2B5EF4-FFF2-40B4-BE49-F238E27FC236}">
                <a16:creationId xmlns:a16="http://schemas.microsoft.com/office/drawing/2014/main" id="{026353F2-4B34-A146-8606-73DD08B3BB90}"/>
              </a:ext>
            </a:extLst>
          </p:cNvPr>
          <p:cNvSpPr>
            <a:spLocks noGrp="1"/>
          </p:cNvSpPr>
          <p:nvPr>
            <p:ph type="body" sz="quarter" idx="22"/>
          </p:nvPr>
        </p:nvSpPr>
        <p:spPr>
          <a:xfrm>
            <a:off x="6006398" y="1196975"/>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0" name="Text Placeholder 10">
            <a:extLst>
              <a:ext uri="{FF2B5EF4-FFF2-40B4-BE49-F238E27FC236}">
                <a16:creationId xmlns:a16="http://schemas.microsoft.com/office/drawing/2014/main" id="{4BADBE71-B8CD-E501-8B3C-9029525DABE9}"/>
              </a:ext>
            </a:extLst>
          </p:cNvPr>
          <p:cNvSpPr>
            <a:spLocks noGrp="1"/>
          </p:cNvSpPr>
          <p:nvPr>
            <p:ph type="body" sz="quarter" idx="23"/>
          </p:nvPr>
        </p:nvSpPr>
        <p:spPr>
          <a:xfrm>
            <a:off x="6006398" y="3535130"/>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2" name="Text Placeholder 10">
            <a:extLst>
              <a:ext uri="{FF2B5EF4-FFF2-40B4-BE49-F238E27FC236}">
                <a16:creationId xmlns:a16="http://schemas.microsoft.com/office/drawing/2014/main" id="{3CF15F09-D789-7D80-7BB7-46AD292DB696}"/>
              </a:ext>
            </a:extLst>
          </p:cNvPr>
          <p:cNvSpPr>
            <a:spLocks noGrp="1"/>
          </p:cNvSpPr>
          <p:nvPr>
            <p:ph type="body" sz="quarter" idx="24"/>
          </p:nvPr>
        </p:nvSpPr>
        <p:spPr>
          <a:xfrm>
            <a:off x="627522" y="1196975"/>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456AE488-5804-6E38-4C8C-FCAF77C64409}"/>
              </a:ext>
            </a:extLst>
          </p:cNvPr>
          <p:cNvSpPr>
            <a:spLocks noGrp="1"/>
          </p:cNvSpPr>
          <p:nvPr>
            <p:ph type="body" sz="quarter" idx="13" hasCustomPrompt="1"/>
          </p:nvPr>
        </p:nvSpPr>
        <p:spPr>
          <a:xfrm>
            <a:off x="628650" y="5873285"/>
            <a:ext cx="7886700" cy="270340"/>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23909486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6" name="Text Placeholder 10">
            <a:extLst>
              <a:ext uri="{FF2B5EF4-FFF2-40B4-BE49-F238E27FC236}">
                <a16:creationId xmlns:a16="http://schemas.microsoft.com/office/drawing/2014/main" id="{5EFCEA74-6776-E60D-6729-95C00A4C840D}"/>
              </a:ext>
            </a:extLst>
          </p:cNvPr>
          <p:cNvSpPr>
            <a:spLocks noGrp="1"/>
          </p:cNvSpPr>
          <p:nvPr>
            <p:ph type="body" sz="quarter" idx="19"/>
          </p:nvPr>
        </p:nvSpPr>
        <p:spPr>
          <a:xfrm>
            <a:off x="3317242" y="1196975"/>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7" name="Text Placeholder 10">
            <a:extLst>
              <a:ext uri="{FF2B5EF4-FFF2-40B4-BE49-F238E27FC236}">
                <a16:creationId xmlns:a16="http://schemas.microsoft.com/office/drawing/2014/main" id="{6EEB680F-8462-4DD8-317F-0F8280A1F55F}"/>
              </a:ext>
            </a:extLst>
          </p:cNvPr>
          <p:cNvSpPr>
            <a:spLocks noGrp="1"/>
          </p:cNvSpPr>
          <p:nvPr>
            <p:ph type="body" sz="quarter" idx="20"/>
          </p:nvPr>
        </p:nvSpPr>
        <p:spPr>
          <a:xfrm>
            <a:off x="628086" y="3535130"/>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8" name="Text Placeholder 10">
            <a:extLst>
              <a:ext uri="{FF2B5EF4-FFF2-40B4-BE49-F238E27FC236}">
                <a16:creationId xmlns:a16="http://schemas.microsoft.com/office/drawing/2014/main" id="{C5B6D5CB-12D2-EBE9-7D54-0AF06CE34D68}"/>
              </a:ext>
            </a:extLst>
          </p:cNvPr>
          <p:cNvSpPr>
            <a:spLocks noGrp="1"/>
          </p:cNvSpPr>
          <p:nvPr>
            <p:ph type="body" sz="quarter" idx="21"/>
          </p:nvPr>
        </p:nvSpPr>
        <p:spPr>
          <a:xfrm>
            <a:off x="3317242" y="3535130"/>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9" name="Text Placeholder 10">
            <a:extLst>
              <a:ext uri="{FF2B5EF4-FFF2-40B4-BE49-F238E27FC236}">
                <a16:creationId xmlns:a16="http://schemas.microsoft.com/office/drawing/2014/main" id="{026353F2-4B34-A146-8606-73DD08B3BB90}"/>
              </a:ext>
            </a:extLst>
          </p:cNvPr>
          <p:cNvSpPr>
            <a:spLocks noGrp="1"/>
          </p:cNvSpPr>
          <p:nvPr>
            <p:ph type="body" sz="quarter" idx="22"/>
          </p:nvPr>
        </p:nvSpPr>
        <p:spPr>
          <a:xfrm>
            <a:off x="6006398" y="1196975"/>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0" name="Text Placeholder 10">
            <a:extLst>
              <a:ext uri="{FF2B5EF4-FFF2-40B4-BE49-F238E27FC236}">
                <a16:creationId xmlns:a16="http://schemas.microsoft.com/office/drawing/2014/main" id="{4BADBE71-B8CD-E501-8B3C-9029525DABE9}"/>
              </a:ext>
            </a:extLst>
          </p:cNvPr>
          <p:cNvSpPr>
            <a:spLocks noGrp="1"/>
          </p:cNvSpPr>
          <p:nvPr>
            <p:ph type="body" sz="quarter" idx="23"/>
          </p:nvPr>
        </p:nvSpPr>
        <p:spPr>
          <a:xfrm>
            <a:off x="6006398" y="3535130"/>
            <a:ext cx="2509516"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2" name="Text Placeholder 10">
            <a:extLst>
              <a:ext uri="{FF2B5EF4-FFF2-40B4-BE49-F238E27FC236}">
                <a16:creationId xmlns:a16="http://schemas.microsoft.com/office/drawing/2014/main" id="{3CF15F09-D789-7D80-7BB7-46AD292DB696}"/>
              </a:ext>
            </a:extLst>
          </p:cNvPr>
          <p:cNvSpPr>
            <a:spLocks noGrp="1"/>
          </p:cNvSpPr>
          <p:nvPr>
            <p:ph type="body" sz="quarter" idx="24"/>
          </p:nvPr>
        </p:nvSpPr>
        <p:spPr>
          <a:xfrm>
            <a:off x="627522" y="1196975"/>
            <a:ext cx="2509516" cy="2232025"/>
          </a:xfrm>
          <a:solidFill>
            <a:schemeClr val="accent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456AE488-5804-6E38-4C8C-FCAF77C64409}"/>
              </a:ext>
            </a:extLst>
          </p:cNvPr>
          <p:cNvSpPr>
            <a:spLocks noGrp="1"/>
          </p:cNvSpPr>
          <p:nvPr>
            <p:ph type="body" sz="quarter" idx="13" hasCustomPrompt="1"/>
          </p:nvPr>
        </p:nvSpPr>
        <p:spPr>
          <a:xfrm>
            <a:off x="628650" y="5873285"/>
            <a:ext cx="7886700" cy="270340"/>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31733582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 Item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6" name="Text Placeholder 10">
            <a:extLst>
              <a:ext uri="{FF2B5EF4-FFF2-40B4-BE49-F238E27FC236}">
                <a16:creationId xmlns:a16="http://schemas.microsoft.com/office/drawing/2014/main" id="{5EFCEA74-6776-E60D-6729-95C00A4C840D}"/>
              </a:ext>
            </a:extLst>
          </p:cNvPr>
          <p:cNvSpPr>
            <a:spLocks noGrp="1"/>
          </p:cNvSpPr>
          <p:nvPr>
            <p:ph type="body" sz="quarter" idx="19"/>
          </p:nvPr>
        </p:nvSpPr>
        <p:spPr>
          <a:xfrm>
            <a:off x="2657043" y="1196975"/>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7" name="Text Placeholder 10">
            <a:extLst>
              <a:ext uri="{FF2B5EF4-FFF2-40B4-BE49-F238E27FC236}">
                <a16:creationId xmlns:a16="http://schemas.microsoft.com/office/drawing/2014/main" id="{6EEB680F-8462-4DD8-317F-0F8280A1F55F}"/>
              </a:ext>
            </a:extLst>
          </p:cNvPr>
          <p:cNvSpPr>
            <a:spLocks noGrp="1"/>
          </p:cNvSpPr>
          <p:nvPr>
            <p:ph type="body" sz="quarter" idx="20"/>
          </p:nvPr>
        </p:nvSpPr>
        <p:spPr>
          <a:xfrm>
            <a:off x="628086" y="3535130"/>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8" name="Text Placeholder 10">
            <a:extLst>
              <a:ext uri="{FF2B5EF4-FFF2-40B4-BE49-F238E27FC236}">
                <a16:creationId xmlns:a16="http://schemas.microsoft.com/office/drawing/2014/main" id="{C5B6D5CB-12D2-EBE9-7D54-0AF06CE34D68}"/>
              </a:ext>
            </a:extLst>
          </p:cNvPr>
          <p:cNvSpPr>
            <a:spLocks noGrp="1"/>
          </p:cNvSpPr>
          <p:nvPr>
            <p:ph type="body" sz="quarter" idx="21"/>
          </p:nvPr>
        </p:nvSpPr>
        <p:spPr>
          <a:xfrm>
            <a:off x="2657419" y="3535130"/>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9" name="Text Placeholder 10">
            <a:extLst>
              <a:ext uri="{FF2B5EF4-FFF2-40B4-BE49-F238E27FC236}">
                <a16:creationId xmlns:a16="http://schemas.microsoft.com/office/drawing/2014/main" id="{026353F2-4B34-A146-8606-73DD08B3BB90}"/>
              </a:ext>
            </a:extLst>
          </p:cNvPr>
          <p:cNvSpPr>
            <a:spLocks noGrp="1"/>
          </p:cNvSpPr>
          <p:nvPr>
            <p:ph type="body" sz="quarter" idx="22"/>
          </p:nvPr>
        </p:nvSpPr>
        <p:spPr>
          <a:xfrm>
            <a:off x="4686564" y="1196975"/>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0" name="Text Placeholder 10">
            <a:extLst>
              <a:ext uri="{FF2B5EF4-FFF2-40B4-BE49-F238E27FC236}">
                <a16:creationId xmlns:a16="http://schemas.microsoft.com/office/drawing/2014/main" id="{4BADBE71-B8CD-E501-8B3C-9029525DABE9}"/>
              </a:ext>
            </a:extLst>
          </p:cNvPr>
          <p:cNvSpPr>
            <a:spLocks noGrp="1"/>
          </p:cNvSpPr>
          <p:nvPr>
            <p:ph type="body" sz="quarter" idx="23"/>
          </p:nvPr>
        </p:nvSpPr>
        <p:spPr>
          <a:xfrm>
            <a:off x="4686752" y="3535130"/>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2" name="Text Placeholder 10">
            <a:extLst>
              <a:ext uri="{FF2B5EF4-FFF2-40B4-BE49-F238E27FC236}">
                <a16:creationId xmlns:a16="http://schemas.microsoft.com/office/drawing/2014/main" id="{3CF15F09-D789-7D80-7BB7-46AD292DB696}"/>
              </a:ext>
            </a:extLst>
          </p:cNvPr>
          <p:cNvSpPr>
            <a:spLocks noGrp="1"/>
          </p:cNvSpPr>
          <p:nvPr>
            <p:ph type="body" sz="quarter" idx="24"/>
          </p:nvPr>
        </p:nvSpPr>
        <p:spPr>
          <a:xfrm>
            <a:off x="627522" y="1196975"/>
            <a:ext cx="1828800" cy="2232025"/>
          </a:xfrm>
          <a:solidFill>
            <a:schemeClr val="accent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456AE488-5804-6E38-4C8C-FCAF77C64409}"/>
              </a:ext>
            </a:extLst>
          </p:cNvPr>
          <p:cNvSpPr>
            <a:spLocks noGrp="1"/>
          </p:cNvSpPr>
          <p:nvPr>
            <p:ph type="body" sz="quarter" idx="13" hasCustomPrompt="1"/>
          </p:nvPr>
        </p:nvSpPr>
        <p:spPr>
          <a:xfrm>
            <a:off x="628650" y="5873285"/>
            <a:ext cx="7886700" cy="270340"/>
          </a:xfrm>
        </p:spPr>
        <p:txBody>
          <a:bodyPr/>
          <a:lstStyle>
            <a:lvl1pPr>
              <a:defRPr sz="800"/>
            </a:lvl1pPr>
          </a:lstStyle>
          <a:p>
            <a:pPr lvl="0"/>
            <a:r>
              <a:rPr lang="en-US" dirty="0"/>
              <a:t>Click to edit Master text styles. Disclosures. Arial 8pt. Black text</a:t>
            </a:r>
          </a:p>
        </p:txBody>
      </p:sp>
      <p:sp>
        <p:nvSpPr>
          <p:cNvPr id="3" name="Text Placeholder 10">
            <a:extLst>
              <a:ext uri="{FF2B5EF4-FFF2-40B4-BE49-F238E27FC236}">
                <a16:creationId xmlns:a16="http://schemas.microsoft.com/office/drawing/2014/main" id="{966B8140-8096-1C5B-8F0D-52B887CB76A5}"/>
              </a:ext>
            </a:extLst>
          </p:cNvPr>
          <p:cNvSpPr>
            <a:spLocks noGrp="1"/>
          </p:cNvSpPr>
          <p:nvPr>
            <p:ph type="body" sz="quarter" idx="25"/>
          </p:nvPr>
        </p:nvSpPr>
        <p:spPr>
          <a:xfrm>
            <a:off x="6716085" y="1196975"/>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4" name="Text Placeholder 10">
            <a:extLst>
              <a:ext uri="{FF2B5EF4-FFF2-40B4-BE49-F238E27FC236}">
                <a16:creationId xmlns:a16="http://schemas.microsoft.com/office/drawing/2014/main" id="{8831924D-E141-F0BC-AEC0-03DBBEC34EFE}"/>
              </a:ext>
            </a:extLst>
          </p:cNvPr>
          <p:cNvSpPr>
            <a:spLocks noGrp="1"/>
          </p:cNvSpPr>
          <p:nvPr>
            <p:ph type="body" sz="quarter" idx="26"/>
          </p:nvPr>
        </p:nvSpPr>
        <p:spPr>
          <a:xfrm>
            <a:off x="6716085" y="3535130"/>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1728966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D3C808-66D8-7362-0D1A-283AFA643014}"/>
              </a:ext>
            </a:extLst>
          </p:cNvPr>
          <p:cNvSpPr>
            <a:spLocks noGrp="1"/>
          </p:cNvSpPr>
          <p:nvPr>
            <p:ph type="title"/>
          </p:nvPr>
        </p:nvSpPr>
        <p:spPr>
          <a:xfrm>
            <a:off x="628650" y="497629"/>
            <a:ext cx="7886700" cy="407212"/>
          </a:xfrm>
          <a:prstGeom prst="rect">
            <a:avLst/>
          </a:prstGeom>
        </p:spPr>
        <p:txBody>
          <a:bodyPr/>
          <a:lstStyle>
            <a:lvl1pPr>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94047F6E-B9A5-88AE-BD48-D5FF911A08EB}"/>
              </a:ext>
            </a:extLst>
          </p:cNvPr>
          <p:cNvSpPr>
            <a:spLocks noGrp="1"/>
          </p:cNvSpPr>
          <p:nvPr>
            <p:ph idx="1" hasCustomPrompt="1"/>
          </p:nvPr>
        </p:nvSpPr>
        <p:spPr>
          <a:xfrm>
            <a:off x="2599477" y="1608032"/>
            <a:ext cx="5906343" cy="1820863"/>
          </a:xfrm>
          <a:prstGeom prst="rect">
            <a:avLst/>
          </a:prstGeom>
        </p:spPr>
        <p:txBody>
          <a:bodyPr vert="horz" lIns="91440" tIns="45720" rIns="91440" bIns="45720" rtlCol="0">
            <a:noAutofit/>
          </a:bodyPr>
          <a:lstStyle>
            <a:lvl2pPr>
              <a:defRPr sz="1200"/>
            </a:lvl2pPr>
          </a:lstStyle>
          <a:p>
            <a:pPr lvl="1"/>
            <a:r>
              <a:rPr lang="en-US" dirty="0"/>
              <a:t>Second level</a:t>
            </a:r>
          </a:p>
        </p:txBody>
      </p:sp>
      <p:sp>
        <p:nvSpPr>
          <p:cNvPr id="11" name="Slide Number Placeholder 10">
            <a:extLst>
              <a:ext uri="{FF2B5EF4-FFF2-40B4-BE49-F238E27FC236}">
                <a16:creationId xmlns:a16="http://schemas.microsoft.com/office/drawing/2014/main" id="{F2FA4892-2804-3061-8CF5-5C0EEDF2395F}"/>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3" name="Text Placeholder 10">
            <a:extLst>
              <a:ext uri="{FF2B5EF4-FFF2-40B4-BE49-F238E27FC236}">
                <a16:creationId xmlns:a16="http://schemas.microsoft.com/office/drawing/2014/main" id="{DF40DE3D-8740-4510-5F53-E6D545624F0D}"/>
              </a:ext>
            </a:extLst>
          </p:cNvPr>
          <p:cNvSpPr>
            <a:spLocks noGrp="1"/>
          </p:cNvSpPr>
          <p:nvPr>
            <p:ph type="body" sz="quarter" idx="15" hasCustomPrompt="1"/>
          </p:nvPr>
        </p:nvSpPr>
        <p:spPr>
          <a:xfrm>
            <a:off x="627522" y="3556644"/>
            <a:ext cx="4010022"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spcAft>
                <a:spcPts val="600"/>
              </a:spcAft>
              <a:defRPr/>
            </a:lvl2pPr>
            <a:lvl3pPr marL="171450" indent="-171450">
              <a:spcBef>
                <a:spcPts val="0"/>
              </a:spcBef>
              <a:spcAft>
                <a:spcPts val="0"/>
              </a:spcAft>
              <a:buFont typeface="Arial" panose="020B0604020202020204" pitchFamily="34" charset="0"/>
              <a:buChar char="•"/>
              <a:defRPr sz="1100"/>
            </a:lvl3pPr>
          </a:lstStyle>
          <a:p>
            <a:pPr lvl="1"/>
            <a:r>
              <a:rPr lang="en-US" dirty="0"/>
              <a:t>Second level</a:t>
            </a:r>
          </a:p>
          <a:p>
            <a:pPr lvl="2"/>
            <a:r>
              <a:rPr lang="en-US" dirty="0"/>
              <a:t>Third level</a:t>
            </a:r>
          </a:p>
        </p:txBody>
      </p:sp>
      <p:sp>
        <p:nvSpPr>
          <p:cNvPr id="14" name="Text Placeholder 10">
            <a:extLst>
              <a:ext uri="{FF2B5EF4-FFF2-40B4-BE49-F238E27FC236}">
                <a16:creationId xmlns:a16="http://schemas.microsoft.com/office/drawing/2014/main" id="{437F4730-AC09-22E0-4926-C95BB1B5B1B7}"/>
              </a:ext>
            </a:extLst>
          </p:cNvPr>
          <p:cNvSpPr>
            <a:spLocks noGrp="1"/>
          </p:cNvSpPr>
          <p:nvPr>
            <p:ph type="body" sz="quarter" idx="16" hasCustomPrompt="1"/>
          </p:nvPr>
        </p:nvSpPr>
        <p:spPr>
          <a:xfrm>
            <a:off x="4714871" y="3556644"/>
            <a:ext cx="379095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spcBef>
                <a:spcPts val="0"/>
              </a:spcBef>
              <a:defRPr/>
            </a:lvl2pPr>
            <a:lvl3pPr marL="171450" indent="-171450">
              <a:spcBef>
                <a:spcPts val="0"/>
              </a:spcBef>
              <a:spcAft>
                <a:spcPts val="0"/>
              </a:spcAft>
              <a:buFont typeface="Arial" panose="020B0604020202020204" pitchFamily="34" charset="0"/>
              <a:buChar char="•"/>
              <a:defRPr sz="1100"/>
            </a:lvl3pPr>
          </a:lstStyle>
          <a:p>
            <a:pPr lvl="1"/>
            <a:r>
              <a:rPr lang="en-US" dirty="0"/>
              <a:t>Second level</a:t>
            </a:r>
          </a:p>
          <a:p>
            <a:pPr lvl="2"/>
            <a:r>
              <a:rPr lang="en-US" dirty="0"/>
              <a:t>Third level</a:t>
            </a:r>
          </a:p>
        </p:txBody>
      </p:sp>
      <p:sp>
        <p:nvSpPr>
          <p:cNvPr id="17" name="Picture Placeholder 15">
            <a:extLst>
              <a:ext uri="{FF2B5EF4-FFF2-40B4-BE49-F238E27FC236}">
                <a16:creationId xmlns:a16="http://schemas.microsoft.com/office/drawing/2014/main" id="{C4B397F6-D30A-6F72-DE02-CA2B211C6A17}"/>
              </a:ext>
            </a:extLst>
          </p:cNvPr>
          <p:cNvSpPr>
            <a:spLocks noGrp="1"/>
          </p:cNvSpPr>
          <p:nvPr>
            <p:ph type="pic" sz="quarter" idx="17"/>
          </p:nvPr>
        </p:nvSpPr>
        <p:spPr>
          <a:xfrm>
            <a:off x="627063" y="1608138"/>
            <a:ext cx="1820862" cy="1820862"/>
          </a:xfrm>
          <a:solidFill>
            <a:schemeClr val="bg2"/>
          </a:solidFill>
        </p:spPr>
        <p:txBody>
          <a:bodyPr/>
          <a:lstStyle/>
          <a:p>
            <a:r>
              <a:rPr lang="en-US"/>
              <a:t>Click icon to add picture</a:t>
            </a:r>
          </a:p>
        </p:txBody>
      </p:sp>
      <p:sp>
        <p:nvSpPr>
          <p:cNvPr id="19" name="Text Placeholder 2">
            <a:extLst>
              <a:ext uri="{FF2B5EF4-FFF2-40B4-BE49-F238E27FC236}">
                <a16:creationId xmlns:a16="http://schemas.microsoft.com/office/drawing/2014/main" id="{8F191AB1-6C3F-0FF6-6FC1-435FAF0E570F}"/>
              </a:ext>
            </a:extLst>
          </p:cNvPr>
          <p:cNvSpPr>
            <a:spLocks noGrp="1"/>
          </p:cNvSpPr>
          <p:nvPr>
            <p:ph idx="18" hasCustomPrompt="1"/>
          </p:nvPr>
        </p:nvSpPr>
        <p:spPr>
          <a:xfrm>
            <a:off x="627063" y="1006396"/>
            <a:ext cx="7886700" cy="407212"/>
          </a:xfrm>
          <a:prstGeom prst="rect">
            <a:avLst/>
          </a:prstGeom>
        </p:spPr>
        <p:txBody>
          <a:bodyPr vert="horz" lIns="91440" tIns="45720" rIns="91440" bIns="45720" rtlCol="0">
            <a:noAutofit/>
          </a:bodyPr>
          <a:lstStyle>
            <a:lvl2pPr>
              <a:defRPr sz="2000"/>
            </a:lvl2pPr>
          </a:lstStyle>
          <a:p>
            <a:pPr lvl="1"/>
            <a:r>
              <a:rPr lang="en-US" dirty="0"/>
              <a:t>Second level</a:t>
            </a:r>
          </a:p>
        </p:txBody>
      </p:sp>
    </p:spTree>
    <p:extLst>
      <p:ext uri="{BB962C8B-B14F-4D97-AF65-F5344CB8AC3E}">
        <p14:creationId xmlns:p14="http://schemas.microsoft.com/office/powerpoint/2010/main" val="18808909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 Item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16" name="Text Placeholder 10">
            <a:extLst>
              <a:ext uri="{FF2B5EF4-FFF2-40B4-BE49-F238E27FC236}">
                <a16:creationId xmlns:a16="http://schemas.microsoft.com/office/drawing/2014/main" id="{5EFCEA74-6776-E60D-6729-95C00A4C840D}"/>
              </a:ext>
            </a:extLst>
          </p:cNvPr>
          <p:cNvSpPr>
            <a:spLocks noGrp="1"/>
          </p:cNvSpPr>
          <p:nvPr>
            <p:ph type="body" sz="quarter" idx="19"/>
          </p:nvPr>
        </p:nvSpPr>
        <p:spPr>
          <a:xfrm>
            <a:off x="2657043" y="1196975"/>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7" name="Text Placeholder 10">
            <a:extLst>
              <a:ext uri="{FF2B5EF4-FFF2-40B4-BE49-F238E27FC236}">
                <a16:creationId xmlns:a16="http://schemas.microsoft.com/office/drawing/2014/main" id="{6EEB680F-8462-4DD8-317F-0F8280A1F55F}"/>
              </a:ext>
            </a:extLst>
          </p:cNvPr>
          <p:cNvSpPr>
            <a:spLocks noGrp="1"/>
          </p:cNvSpPr>
          <p:nvPr>
            <p:ph type="body" sz="quarter" idx="20"/>
          </p:nvPr>
        </p:nvSpPr>
        <p:spPr>
          <a:xfrm>
            <a:off x="628086" y="3535130"/>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8" name="Text Placeholder 10">
            <a:extLst>
              <a:ext uri="{FF2B5EF4-FFF2-40B4-BE49-F238E27FC236}">
                <a16:creationId xmlns:a16="http://schemas.microsoft.com/office/drawing/2014/main" id="{C5B6D5CB-12D2-EBE9-7D54-0AF06CE34D68}"/>
              </a:ext>
            </a:extLst>
          </p:cNvPr>
          <p:cNvSpPr>
            <a:spLocks noGrp="1"/>
          </p:cNvSpPr>
          <p:nvPr>
            <p:ph type="body" sz="quarter" idx="21"/>
          </p:nvPr>
        </p:nvSpPr>
        <p:spPr>
          <a:xfrm>
            <a:off x="2657419" y="3535130"/>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19" name="Text Placeholder 10">
            <a:extLst>
              <a:ext uri="{FF2B5EF4-FFF2-40B4-BE49-F238E27FC236}">
                <a16:creationId xmlns:a16="http://schemas.microsoft.com/office/drawing/2014/main" id="{026353F2-4B34-A146-8606-73DD08B3BB90}"/>
              </a:ext>
            </a:extLst>
          </p:cNvPr>
          <p:cNvSpPr>
            <a:spLocks noGrp="1"/>
          </p:cNvSpPr>
          <p:nvPr>
            <p:ph type="body" sz="quarter" idx="22"/>
          </p:nvPr>
        </p:nvSpPr>
        <p:spPr>
          <a:xfrm>
            <a:off x="4686564" y="1196975"/>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0" name="Text Placeholder 10">
            <a:extLst>
              <a:ext uri="{FF2B5EF4-FFF2-40B4-BE49-F238E27FC236}">
                <a16:creationId xmlns:a16="http://schemas.microsoft.com/office/drawing/2014/main" id="{4BADBE71-B8CD-E501-8B3C-9029525DABE9}"/>
              </a:ext>
            </a:extLst>
          </p:cNvPr>
          <p:cNvSpPr>
            <a:spLocks noGrp="1"/>
          </p:cNvSpPr>
          <p:nvPr>
            <p:ph type="body" sz="quarter" idx="23"/>
          </p:nvPr>
        </p:nvSpPr>
        <p:spPr>
          <a:xfrm>
            <a:off x="4686752" y="3535130"/>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2" name="Text Placeholder 10">
            <a:extLst>
              <a:ext uri="{FF2B5EF4-FFF2-40B4-BE49-F238E27FC236}">
                <a16:creationId xmlns:a16="http://schemas.microsoft.com/office/drawing/2014/main" id="{3CF15F09-D789-7D80-7BB7-46AD292DB696}"/>
              </a:ext>
            </a:extLst>
          </p:cNvPr>
          <p:cNvSpPr>
            <a:spLocks noGrp="1"/>
          </p:cNvSpPr>
          <p:nvPr>
            <p:ph type="body" sz="quarter" idx="24"/>
          </p:nvPr>
        </p:nvSpPr>
        <p:spPr>
          <a:xfrm>
            <a:off x="627522" y="1196975"/>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lnSpc>
                <a:spcPct val="100000"/>
              </a:lnSpc>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456AE488-5804-6E38-4C8C-FCAF77C64409}"/>
              </a:ext>
            </a:extLst>
          </p:cNvPr>
          <p:cNvSpPr>
            <a:spLocks noGrp="1"/>
          </p:cNvSpPr>
          <p:nvPr>
            <p:ph type="body" sz="quarter" idx="13" hasCustomPrompt="1"/>
          </p:nvPr>
        </p:nvSpPr>
        <p:spPr>
          <a:xfrm>
            <a:off x="628650" y="5873285"/>
            <a:ext cx="7886700" cy="270340"/>
          </a:xfrm>
        </p:spPr>
        <p:txBody>
          <a:bodyPr/>
          <a:lstStyle>
            <a:lvl1pPr>
              <a:defRPr sz="800"/>
            </a:lvl1pPr>
          </a:lstStyle>
          <a:p>
            <a:pPr lvl="0"/>
            <a:r>
              <a:rPr lang="en-US" dirty="0"/>
              <a:t>Click to edit Master text styles. Disclosures. Arial 8pt. Black text</a:t>
            </a:r>
          </a:p>
        </p:txBody>
      </p:sp>
      <p:sp>
        <p:nvSpPr>
          <p:cNvPr id="3" name="Text Placeholder 10">
            <a:extLst>
              <a:ext uri="{FF2B5EF4-FFF2-40B4-BE49-F238E27FC236}">
                <a16:creationId xmlns:a16="http://schemas.microsoft.com/office/drawing/2014/main" id="{966B8140-8096-1C5B-8F0D-52B887CB76A5}"/>
              </a:ext>
            </a:extLst>
          </p:cNvPr>
          <p:cNvSpPr>
            <a:spLocks noGrp="1"/>
          </p:cNvSpPr>
          <p:nvPr>
            <p:ph type="body" sz="quarter" idx="25"/>
          </p:nvPr>
        </p:nvSpPr>
        <p:spPr>
          <a:xfrm>
            <a:off x="6716085" y="1196975"/>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
        <p:nvSpPr>
          <p:cNvPr id="4" name="Text Placeholder 10">
            <a:extLst>
              <a:ext uri="{FF2B5EF4-FFF2-40B4-BE49-F238E27FC236}">
                <a16:creationId xmlns:a16="http://schemas.microsoft.com/office/drawing/2014/main" id="{8831924D-E141-F0BC-AEC0-03DBBEC34EFE}"/>
              </a:ext>
            </a:extLst>
          </p:cNvPr>
          <p:cNvSpPr>
            <a:spLocks noGrp="1"/>
          </p:cNvSpPr>
          <p:nvPr>
            <p:ph type="body" sz="quarter" idx="26"/>
          </p:nvPr>
        </p:nvSpPr>
        <p:spPr>
          <a:xfrm>
            <a:off x="6716085" y="3535130"/>
            <a:ext cx="1828800" cy="2232025"/>
          </a:xfrm>
          <a:solidFill>
            <a:schemeClr val="bg1"/>
          </a:solidFill>
          <a:effectLst>
            <a:outerShdw blurRad="381000" sx="95000" sy="95000" algn="ctr" rotWithShape="0">
              <a:schemeClr val="tx2">
                <a:alpha val="35000"/>
              </a:schemeClr>
            </a:outerShdw>
          </a:effectLst>
        </p:spPr>
        <p:txBody>
          <a:bodyPr lIns="182880" tIns="182880" rIns="182880" bIns="182880"/>
          <a:lstStyle>
            <a:lvl1pPr>
              <a:spcAft>
                <a:spcPts val="600"/>
              </a:spcAft>
              <a:defRPr sz="1400" b="1"/>
            </a:lvl1pPr>
            <a:lvl2pPr>
              <a:defRPr sz="1200"/>
            </a:lvl2pPr>
            <a:lvl3pPr marL="171450" indent="-171450">
              <a:spcBef>
                <a:spcPts val="0"/>
              </a:spcBef>
              <a:spcAft>
                <a:spcPts val="0"/>
              </a:spcAft>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897065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ouble Chart - Paste">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0EFAF89D-902A-032D-1EFE-F2FCFD63F364}"/>
              </a:ext>
            </a:extLst>
          </p:cNvPr>
          <p:cNvSpPr>
            <a:spLocks noGrp="1"/>
          </p:cNvSpPr>
          <p:nvPr>
            <p:ph type="body" sz="quarter" idx="21"/>
          </p:nvPr>
        </p:nvSpPr>
        <p:spPr>
          <a:xfrm>
            <a:off x="4638646" y="1231023"/>
            <a:ext cx="3876703" cy="4025603"/>
          </a:xfrm>
          <a:prstGeom prst="rect">
            <a:avLst/>
          </a:prstGeom>
          <a:solidFill>
            <a:schemeClr val="bg1"/>
          </a:solidFill>
          <a:effectLst>
            <a:outerShdw blurRad="381000" sx="95000" sy="95000" algn="ctr" rotWithShape="0">
              <a:schemeClr val="tx2">
                <a:alpha val="35000"/>
              </a:schemeClr>
            </a:outerShdw>
          </a:effectLst>
        </p:spPr>
        <p:txBody>
          <a:bodyPr lIns="182880" tIns="182880" rIns="182880" bIns="182880"/>
          <a:lstStyle>
            <a:lvl1pPr algn="ctr">
              <a:lnSpc>
                <a:spcPct val="100000"/>
              </a:lnSpc>
              <a:spcBef>
                <a:spcPts val="0"/>
              </a:spcBef>
              <a:spcAft>
                <a:spcPts val="0"/>
              </a:spcAft>
              <a:defRPr sz="1400" b="1"/>
            </a:lvl1pPr>
            <a:lvl2pPr algn="ctr">
              <a:spcBef>
                <a:spcPts val="0"/>
              </a:spcBef>
              <a:spcAft>
                <a:spcPts val="0"/>
              </a:spcAft>
              <a:defRPr sz="1100"/>
            </a:lvl2pPr>
          </a:lstStyle>
          <a:p>
            <a:pPr lvl="0"/>
            <a:r>
              <a:rPr lang="en-US"/>
              <a:t>Click to edit Master text styles</a:t>
            </a:r>
          </a:p>
          <a:p>
            <a:pPr lvl="1"/>
            <a:r>
              <a:rPr lang="en-US"/>
              <a:t>Second level</a:t>
            </a:r>
          </a:p>
        </p:txBody>
      </p:sp>
      <p:sp>
        <p:nvSpPr>
          <p:cNvPr id="3" name="Text Placeholder 10">
            <a:extLst>
              <a:ext uri="{FF2B5EF4-FFF2-40B4-BE49-F238E27FC236}">
                <a16:creationId xmlns:a16="http://schemas.microsoft.com/office/drawing/2014/main" id="{202E2D97-A22D-2314-2EDD-1CE96BC52D73}"/>
              </a:ext>
            </a:extLst>
          </p:cNvPr>
          <p:cNvSpPr>
            <a:spLocks noGrp="1"/>
          </p:cNvSpPr>
          <p:nvPr>
            <p:ph type="body" sz="quarter" idx="20"/>
          </p:nvPr>
        </p:nvSpPr>
        <p:spPr>
          <a:xfrm>
            <a:off x="580491" y="1231023"/>
            <a:ext cx="3876703" cy="4025603"/>
          </a:xfrm>
          <a:prstGeom prst="rect">
            <a:avLst/>
          </a:prstGeom>
          <a:solidFill>
            <a:schemeClr val="bg1"/>
          </a:solidFill>
          <a:effectLst>
            <a:outerShdw blurRad="381000" sx="95000" sy="95000" algn="ctr" rotWithShape="0">
              <a:schemeClr val="tx2">
                <a:alpha val="35000"/>
              </a:schemeClr>
            </a:outerShdw>
          </a:effectLst>
        </p:spPr>
        <p:txBody>
          <a:bodyPr lIns="182880" tIns="182880" rIns="182880" bIns="182880"/>
          <a:lstStyle>
            <a:lvl1pPr algn="ctr">
              <a:lnSpc>
                <a:spcPct val="100000"/>
              </a:lnSpc>
              <a:spcBef>
                <a:spcPts val="0"/>
              </a:spcBef>
              <a:spcAft>
                <a:spcPts val="0"/>
              </a:spcAft>
              <a:defRPr sz="1400" b="1"/>
            </a:lvl1pPr>
            <a:lvl2pPr algn="ctr">
              <a:spcBef>
                <a:spcPts val="0"/>
              </a:spcBef>
              <a:spcAft>
                <a:spcPts val="0"/>
              </a:spcAft>
              <a:defRPr sz="1100"/>
            </a:lvl2pPr>
          </a:lstStyle>
          <a:p>
            <a:pPr lvl="0"/>
            <a:r>
              <a:rPr lang="en-US"/>
              <a:t>Click to edit Master text styles</a:t>
            </a:r>
          </a:p>
          <a:p>
            <a:pPr lvl="1"/>
            <a:r>
              <a:rPr lang="en-US"/>
              <a:t>Second level</a:t>
            </a:r>
          </a:p>
        </p:txBody>
      </p:sp>
      <p:sp>
        <p:nvSpPr>
          <p:cNvPr id="26" name="Picture Placeholder 22">
            <a:extLst>
              <a:ext uri="{FF2B5EF4-FFF2-40B4-BE49-F238E27FC236}">
                <a16:creationId xmlns:a16="http://schemas.microsoft.com/office/drawing/2014/main" id="{70C585F0-17B7-E159-BE82-679F7C7B23C0}"/>
              </a:ext>
            </a:extLst>
          </p:cNvPr>
          <p:cNvSpPr>
            <a:spLocks noGrp="1"/>
          </p:cNvSpPr>
          <p:nvPr>
            <p:ph type="pic" sz="quarter" idx="12"/>
          </p:nvPr>
        </p:nvSpPr>
        <p:spPr>
          <a:xfrm>
            <a:off x="659880" y="1946210"/>
            <a:ext cx="3717925" cy="2385728"/>
          </a:xfrm>
          <a:solidFill>
            <a:schemeClr val="bg1">
              <a:lumMod val="95000"/>
              <a:alpha val="26000"/>
            </a:schemeClr>
          </a:solidFill>
        </p:spPr>
        <p:txBody>
          <a:bodyPr/>
          <a:lstStyle/>
          <a:p>
            <a:r>
              <a:rPr lang="en-US"/>
              <a:t>Click icon to add picture</a:t>
            </a:r>
          </a:p>
        </p:txBody>
      </p:sp>
      <p:sp>
        <p:nvSpPr>
          <p:cNvPr id="27" name="Picture Placeholder 22">
            <a:extLst>
              <a:ext uri="{FF2B5EF4-FFF2-40B4-BE49-F238E27FC236}">
                <a16:creationId xmlns:a16="http://schemas.microsoft.com/office/drawing/2014/main" id="{DFB7585E-08CE-DA56-BCF4-F18D77671B29}"/>
              </a:ext>
            </a:extLst>
          </p:cNvPr>
          <p:cNvSpPr>
            <a:spLocks noGrp="1"/>
          </p:cNvSpPr>
          <p:nvPr>
            <p:ph type="pic" sz="quarter" idx="13"/>
          </p:nvPr>
        </p:nvSpPr>
        <p:spPr>
          <a:xfrm>
            <a:off x="4718035" y="1946210"/>
            <a:ext cx="3717925" cy="2385728"/>
          </a:xfrm>
          <a:solidFill>
            <a:schemeClr val="bg1">
              <a:lumMod val="95000"/>
              <a:alpha val="26000"/>
            </a:schemeClr>
          </a:solidFill>
        </p:spPr>
        <p:txBody>
          <a:bodyPr/>
          <a:lstStyle/>
          <a:p>
            <a:r>
              <a:rPr lang="en-US"/>
              <a:t>Click icon to add picture</a:t>
            </a:r>
          </a:p>
        </p:txBody>
      </p:sp>
      <p:sp>
        <p:nvSpPr>
          <p:cNvPr id="33" name="Text Placeholder 32">
            <a:extLst>
              <a:ext uri="{FF2B5EF4-FFF2-40B4-BE49-F238E27FC236}">
                <a16:creationId xmlns:a16="http://schemas.microsoft.com/office/drawing/2014/main" id="{1A9E491D-CD5D-59C7-CA86-23B5D6CC9777}"/>
              </a:ext>
            </a:extLst>
          </p:cNvPr>
          <p:cNvSpPr>
            <a:spLocks noGrp="1"/>
          </p:cNvSpPr>
          <p:nvPr>
            <p:ph type="body" sz="quarter" idx="16" hasCustomPrompt="1"/>
          </p:nvPr>
        </p:nvSpPr>
        <p:spPr>
          <a:xfrm>
            <a:off x="659880" y="4432594"/>
            <a:ext cx="3717925" cy="704850"/>
          </a:xfrm>
        </p:spPr>
        <p:txBody>
          <a:bodyPr>
            <a:noAutofit/>
          </a:bodyPr>
          <a:lstStyle>
            <a:lvl3pPr marL="171450" indent="-171450">
              <a:spcBef>
                <a:spcPts val="0"/>
              </a:spcBef>
              <a:spcAft>
                <a:spcPts val="0"/>
              </a:spcAft>
              <a:buFont typeface="Arial" panose="020B0604020202020204" pitchFamily="34" charset="0"/>
              <a:buChar char="•"/>
              <a:defRPr sz="1000"/>
            </a:lvl3pPr>
          </a:lstStyle>
          <a:p>
            <a:pPr lvl="2"/>
            <a:r>
              <a:rPr lang="en-US" dirty="0"/>
              <a:t>Bullets to describe chart, Arial 10 pt</a:t>
            </a:r>
          </a:p>
        </p:txBody>
      </p:sp>
      <p:sp>
        <p:nvSpPr>
          <p:cNvPr id="34" name="Text Placeholder 32">
            <a:extLst>
              <a:ext uri="{FF2B5EF4-FFF2-40B4-BE49-F238E27FC236}">
                <a16:creationId xmlns:a16="http://schemas.microsoft.com/office/drawing/2014/main" id="{80D0CAE7-504C-B5BF-3E22-291C3FDB416F}"/>
              </a:ext>
            </a:extLst>
          </p:cNvPr>
          <p:cNvSpPr>
            <a:spLocks noGrp="1"/>
          </p:cNvSpPr>
          <p:nvPr>
            <p:ph type="body" sz="quarter" idx="17" hasCustomPrompt="1"/>
          </p:nvPr>
        </p:nvSpPr>
        <p:spPr>
          <a:xfrm>
            <a:off x="4766195" y="4445293"/>
            <a:ext cx="3717925" cy="704850"/>
          </a:xfrm>
        </p:spPr>
        <p:txBody>
          <a:bodyPr>
            <a:noAutofit/>
          </a:bodyPr>
          <a:lstStyle>
            <a:lvl3pPr marL="171450" indent="-171450">
              <a:spcBef>
                <a:spcPts val="0"/>
              </a:spcBef>
              <a:spcAft>
                <a:spcPts val="0"/>
              </a:spcAft>
              <a:buFont typeface="Arial" panose="020B0604020202020204" pitchFamily="34" charset="0"/>
              <a:buChar char="•"/>
              <a:defRPr sz="1000"/>
            </a:lvl3pPr>
          </a:lstStyle>
          <a:p>
            <a:pPr lvl="2"/>
            <a:r>
              <a:rPr lang="en-US" dirty="0"/>
              <a:t>Bullets to describe chart, Arial 10 pt</a:t>
            </a:r>
          </a:p>
        </p:txBody>
      </p:sp>
      <p:sp>
        <p:nvSpPr>
          <p:cNvPr id="9" name="Title 8">
            <a:extLst>
              <a:ext uri="{FF2B5EF4-FFF2-40B4-BE49-F238E27FC236}">
                <a16:creationId xmlns:a16="http://schemas.microsoft.com/office/drawing/2014/main" id="{90D4A83B-57E9-7023-59B1-4407E1FA845C}"/>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12" name="Slide Number Placeholder 11">
            <a:extLst>
              <a:ext uri="{FF2B5EF4-FFF2-40B4-BE49-F238E27FC236}">
                <a16:creationId xmlns:a16="http://schemas.microsoft.com/office/drawing/2014/main" id="{ECB84738-170E-5394-F2A0-30A8DA7F224C}"/>
              </a:ext>
            </a:extLst>
          </p:cNvPr>
          <p:cNvSpPr>
            <a:spLocks noGrp="1"/>
          </p:cNvSpPr>
          <p:nvPr>
            <p:ph type="sldNum" sz="quarter" idx="18"/>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2" name="Text Placeholder 2">
            <a:extLst>
              <a:ext uri="{FF2B5EF4-FFF2-40B4-BE49-F238E27FC236}">
                <a16:creationId xmlns:a16="http://schemas.microsoft.com/office/drawing/2014/main" id="{5BE0A3B7-7592-51D2-ACE8-1249E53E1EA9}"/>
              </a:ext>
            </a:extLst>
          </p:cNvPr>
          <p:cNvSpPr>
            <a:spLocks noGrp="1"/>
          </p:cNvSpPr>
          <p:nvPr>
            <p:ph type="body" sz="quarter" idx="19" hasCustomPrompt="1"/>
          </p:nvPr>
        </p:nvSpPr>
        <p:spPr>
          <a:xfrm>
            <a:off x="628650" y="5479914"/>
            <a:ext cx="7886700" cy="663711"/>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20283982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 Large Chart Option 1">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202E2D97-A22D-2314-2EDD-1CE96BC52D73}"/>
              </a:ext>
            </a:extLst>
          </p:cNvPr>
          <p:cNvSpPr>
            <a:spLocks noGrp="1"/>
          </p:cNvSpPr>
          <p:nvPr>
            <p:ph type="body" sz="quarter" idx="20"/>
          </p:nvPr>
        </p:nvSpPr>
        <p:spPr>
          <a:xfrm>
            <a:off x="580491" y="1231023"/>
            <a:ext cx="7934858" cy="4025603"/>
          </a:xfrm>
          <a:prstGeom prst="rect">
            <a:avLst/>
          </a:prstGeom>
          <a:solidFill>
            <a:schemeClr val="bg1"/>
          </a:solidFill>
          <a:effectLst>
            <a:outerShdw blurRad="381000" sx="95000" sy="95000" algn="ctr" rotWithShape="0">
              <a:schemeClr val="tx2">
                <a:alpha val="35000"/>
              </a:schemeClr>
            </a:outerShdw>
          </a:effectLst>
        </p:spPr>
        <p:txBody>
          <a:bodyPr lIns="182880" tIns="182880" rIns="182880" bIns="182880"/>
          <a:lstStyle>
            <a:lvl1pPr algn="ctr">
              <a:lnSpc>
                <a:spcPct val="100000"/>
              </a:lnSpc>
              <a:spcBef>
                <a:spcPts val="0"/>
              </a:spcBef>
              <a:spcAft>
                <a:spcPts val="0"/>
              </a:spcAft>
              <a:defRPr sz="1400" b="1"/>
            </a:lvl1pPr>
            <a:lvl2pPr algn="ctr">
              <a:spcBef>
                <a:spcPts val="0"/>
              </a:spcBef>
              <a:spcAft>
                <a:spcPts val="0"/>
              </a:spcAft>
              <a:defRPr sz="11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1A9E491D-CD5D-59C7-CA86-23B5D6CC9777}"/>
              </a:ext>
            </a:extLst>
          </p:cNvPr>
          <p:cNvSpPr>
            <a:spLocks noGrp="1"/>
          </p:cNvSpPr>
          <p:nvPr>
            <p:ph type="body" sz="quarter" idx="16" hasCustomPrompt="1"/>
          </p:nvPr>
        </p:nvSpPr>
        <p:spPr>
          <a:xfrm>
            <a:off x="659880" y="4533250"/>
            <a:ext cx="7750695" cy="604193"/>
          </a:xfrm>
        </p:spPr>
        <p:txBody>
          <a:bodyPr>
            <a:noAutofit/>
          </a:bodyPr>
          <a:lstStyle>
            <a:lvl3pPr marL="171450" indent="-171450">
              <a:spcBef>
                <a:spcPts val="0"/>
              </a:spcBef>
              <a:spcAft>
                <a:spcPts val="0"/>
              </a:spcAft>
              <a:buFont typeface="Arial" panose="020B0604020202020204" pitchFamily="34" charset="0"/>
              <a:buChar char="•"/>
              <a:defRPr sz="1000"/>
            </a:lvl3pPr>
          </a:lstStyle>
          <a:p>
            <a:pPr lvl="2"/>
            <a:r>
              <a:rPr lang="en-US" dirty="0"/>
              <a:t>Bullets to describe chart, Arial 10 pt</a:t>
            </a:r>
          </a:p>
        </p:txBody>
      </p:sp>
      <p:sp>
        <p:nvSpPr>
          <p:cNvPr id="9" name="Title 8">
            <a:extLst>
              <a:ext uri="{FF2B5EF4-FFF2-40B4-BE49-F238E27FC236}">
                <a16:creationId xmlns:a16="http://schemas.microsoft.com/office/drawing/2014/main" id="{90D4A83B-57E9-7023-59B1-4407E1FA845C}"/>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12" name="Slide Number Placeholder 11">
            <a:extLst>
              <a:ext uri="{FF2B5EF4-FFF2-40B4-BE49-F238E27FC236}">
                <a16:creationId xmlns:a16="http://schemas.microsoft.com/office/drawing/2014/main" id="{ECB84738-170E-5394-F2A0-30A8DA7F224C}"/>
              </a:ext>
            </a:extLst>
          </p:cNvPr>
          <p:cNvSpPr>
            <a:spLocks noGrp="1"/>
          </p:cNvSpPr>
          <p:nvPr>
            <p:ph type="sldNum" sz="quarter" idx="18"/>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2" name="Text Placeholder 2">
            <a:extLst>
              <a:ext uri="{FF2B5EF4-FFF2-40B4-BE49-F238E27FC236}">
                <a16:creationId xmlns:a16="http://schemas.microsoft.com/office/drawing/2014/main" id="{5BE0A3B7-7592-51D2-ACE8-1249E53E1EA9}"/>
              </a:ext>
            </a:extLst>
          </p:cNvPr>
          <p:cNvSpPr>
            <a:spLocks noGrp="1"/>
          </p:cNvSpPr>
          <p:nvPr>
            <p:ph type="body" sz="quarter" idx="19" hasCustomPrompt="1"/>
          </p:nvPr>
        </p:nvSpPr>
        <p:spPr>
          <a:xfrm>
            <a:off x="628650" y="5479914"/>
            <a:ext cx="7886700" cy="663711"/>
          </a:xfrm>
        </p:spPr>
        <p:txBody>
          <a:bodyPr/>
          <a:lstStyle>
            <a:lvl1pPr>
              <a:defRPr sz="800"/>
            </a:lvl1pPr>
          </a:lstStyle>
          <a:p>
            <a:pPr lvl="0"/>
            <a:r>
              <a:rPr lang="en-US" dirty="0"/>
              <a:t>Click to edit Master text styles. Disclosures. Arial 8pt. Black text</a:t>
            </a:r>
          </a:p>
        </p:txBody>
      </p:sp>
      <p:sp>
        <p:nvSpPr>
          <p:cNvPr id="6" name="Picture Placeholder 5">
            <a:extLst>
              <a:ext uri="{FF2B5EF4-FFF2-40B4-BE49-F238E27FC236}">
                <a16:creationId xmlns:a16="http://schemas.microsoft.com/office/drawing/2014/main" id="{D215413C-A2E8-CE08-15F6-3AD55AE786F1}"/>
              </a:ext>
            </a:extLst>
          </p:cNvPr>
          <p:cNvSpPr>
            <a:spLocks noGrp="1"/>
          </p:cNvSpPr>
          <p:nvPr>
            <p:ph type="pic" sz="quarter" idx="21"/>
          </p:nvPr>
        </p:nvSpPr>
        <p:spPr>
          <a:xfrm>
            <a:off x="659880" y="1924050"/>
            <a:ext cx="7750695" cy="2508544"/>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30807098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ingle Large Chart with bullets">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202E2D97-A22D-2314-2EDD-1CE96BC52D73}"/>
              </a:ext>
            </a:extLst>
          </p:cNvPr>
          <p:cNvSpPr>
            <a:spLocks noGrp="1"/>
          </p:cNvSpPr>
          <p:nvPr>
            <p:ph type="body" sz="quarter" idx="20"/>
          </p:nvPr>
        </p:nvSpPr>
        <p:spPr>
          <a:xfrm>
            <a:off x="580491" y="1231023"/>
            <a:ext cx="7934858" cy="4025603"/>
          </a:xfrm>
          <a:prstGeom prst="rect">
            <a:avLst/>
          </a:prstGeom>
          <a:solidFill>
            <a:schemeClr val="bg1"/>
          </a:solidFill>
          <a:effectLst>
            <a:outerShdw blurRad="381000" sx="95000" sy="95000" algn="ctr" rotWithShape="0">
              <a:schemeClr val="tx2">
                <a:alpha val="35000"/>
              </a:schemeClr>
            </a:outerShdw>
          </a:effectLst>
        </p:spPr>
        <p:txBody>
          <a:bodyPr lIns="182880" tIns="182880" rIns="182880" bIns="182880"/>
          <a:lstStyle>
            <a:lvl1pPr algn="ctr">
              <a:lnSpc>
                <a:spcPct val="100000"/>
              </a:lnSpc>
              <a:spcBef>
                <a:spcPts val="0"/>
              </a:spcBef>
              <a:spcAft>
                <a:spcPts val="0"/>
              </a:spcAft>
              <a:defRPr sz="1400" b="1"/>
            </a:lvl1pPr>
            <a:lvl2pPr algn="ctr">
              <a:spcBef>
                <a:spcPts val="0"/>
              </a:spcBef>
              <a:spcAft>
                <a:spcPts val="0"/>
              </a:spcAft>
              <a:defRPr sz="12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1A9E491D-CD5D-59C7-CA86-23B5D6CC9777}"/>
              </a:ext>
            </a:extLst>
          </p:cNvPr>
          <p:cNvSpPr>
            <a:spLocks noGrp="1"/>
          </p:cNvSpPr>
          <p:nvPr>
            <p:ph type="body" sz="quarter" idx="16" hasCustomPrompt="1"/>
          </p:nvPr>
        </p:nvSpPr>
        <p:spPr>
          <a:xfrm>
            <a:off x="5613414" y="1924049"/>
            <a:ext cx="2797161" cy="3213395"/>
          </a:xfrm>
        </p:spPr>
        <p:txBody>
          <a:bodyPr>
            <a:noAutofit/>
          </a:bodyPr>
          <a:lstStyle>
            <a:lvl3pPr marL="171450" indent="-171450">
              <a:buFont typeface="Arial" panose="020B0604020202020204" pitchFamily="34" charset="0"/>
              <a:buChar char="•"/>
              <a:defRPr sz="1000"/>
            </a:lvl3pPr>
          </a:lstStyle>
          <a:p>
            <a:pPr lvl="2"/>
            <a:r>
              <a:rPr lang="en-US" dirty="0"/>
              <a:t>Bullets to describe chart, Arial 10 pt</a:t>
            </a:r>
          </a:p>
        </p:txBody>
      </p:sp>
      <p:sp>
        <p:nvSpPr>
          <p:cNvPr id="9" name="Title 8">
            <a:extLst>
              <a:ext uri="{FF2B5EF4-FFF2-40B4-BE49-F238E27FC236}">
                <a16:creationId xmlns:a16="http://schemas.microsoft.com/office/drawing/2014/main" id="{90D4A83B-57E9-7023-59B1-4407E1FA845C}"/>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12" name="Slide Number Placeholder 11">
            <a:extLst>
              <a:ext uri="{FF2B5EF4-FFF2-40B4-BE49-F238E27FC236}">
                <a16:creationId xmlns:a16="http://schemas.microsoft.com/office/drawing/2014/main" id="{ECB84738-170E-5394-F2A0-30A8DA7F224C}"/>
              </a:ext>
            </a:extLst>
          </p:cNvPr>
          <p:cNvSpPr>
            <a:spLocks noGrp="1"/>
          </p:cNvSpPr>
          <p:nvPr>
            <p:ph type="sldNum" sz="quarter" idx="18"/>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2" name="Text Placeholder 2">
            <a:extLst>
              <a:ext uri="{FF2B5EF4-FFF2-40B4-BE49-F238E27FC236}">
                <a16:creationId xmlns:a16="http://schemas.microsoft.com/office/drawing/2014/main" id="{5BE0A3B7-7592-51D2-ACE8-1249E53E1EA9}"/>
              </a:ext>
            </a:extLst>
          </p:cNvPr>
          <p:cNvSpPr>
            <a:spLocks noGrp="1"/>
          </p:cNvSpPr>
          <p:nvPr>
            <p:ph type="body" sz="quarter" idx="19" hasCustomPrompt="1"/>
          </p:nvPr>
        </p:nvSpPr>
        <p:spPr>
          <a:xfrm>
            <a:off x="628650" y="5479914"/>
            <a:ext cx="7886700" cy="663711"/>
          </a:xfrm>
        </p:spPr>
        <p:txBody>
          <a:bodyPr/>
          <a:lstStyle>
            <a:lvl1pPr>
              <a:defRPr sz="800"/>
            </a:lvl1pPr>
          </a:lstStyle>
          <a:p>
            <a:pPr lvl="0"/>
            <a:r>
              <a:rPr lang="en-US" dirty="0"/>
              <a:t>Click to edit Master text styles. Disclosures. Arial 8pt. Black text</a:t>
            </a:r>
          </a:p>
        </p:txBody>
      </p:sp>
      <p:sp>
        <p:nvSpPr>
          <p:cNvPr id="6" name="Picture Placeholder 5">
            <a:extLst>
              <a:ext uri="{FF2B5EF4-FFF2-40B4-BE49-F238E27FC236}">
                <a16:creationId xmlns:a16="http://schemas.microsoft.com/office/drawing/2014/main" id="{D215413C-A2E8-CE08-15F6-3AD55AE786F1}"/>
              </a:ext>
            </a:extLst>
          </p:cNvPr>
          <p:cNvSpPr>
            <a:spLocks noGrp="1"/>
          </p:cNvSpPr>
          <p:nvPr>
            <p:ph type="pic" sz="quarter" idx="21"/>
          </p:nvPr>
        </p:nvSpPr>
        <p:spPr>
          <a:xfrm>
            <a:off x="659880" y="1924049"/>
            <a:ext cx="4874145" cy="3213393"/>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1841431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ck-up 1">
    <p:spTree>
      <p:nvGrpSpPr>
        <p:cNvPr id="1" name=""/>
        <p:cNvGrpSpPr/>
        <p:nvPr/>
      </p:nvGrpSpPr>
      <p:grpSpPr>
        <a:xfrm>
          <a:off x="0" y="0"/>
          <a:ext cx="0" cy="0"/>
          <a:chOff x="0" y="0"/>
          <a:chExt cx="0" cy="0"/>
        </a:xfrm>
      </p:grpSpPr>
      <p:sp>
        <p:nvSpPr>
          <p:cNvPr id="2" name="Rounded Rectangle 84">
            <a:extLst>
              <a:ext uri="{FF2B5EF4-FFF2-40B4-BE49-F238E27FC236}">
                <a16:creationId xmlns:a16="http://schemas.microsoft.com/office/drawing/2014/main" id="{6E1F292C-6EBA-A2E7-1170-B21BAEEDB162}"/>
              </a:ext>
            </a:extLst>
          </p:cNvPr>
          <p:cNvSpPr/>
          <p:nvPr userDrawn="1"/>
        </p:nvSpPr>
        <p:spPr>
          <a:xfrm>
            <a:off x="2" y="1424862"/>
            <a:ext cx="9143998" cy="510618"/>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pic>
        <p:nvPicPr>
          <p:cNvPr id="4" name="Picture 3" descr="A clipboard with a white sheet of paper&#10;&#10;Description automatically generated">
            <a:extLst>
              <a:ext uri="{FF2B5EF4-FFF2-40B4-BE49-F238E27FC236}">
                <a16:creationId xmlns:a16="http://schemas.microsoft.com/office/drawing/2014/main" id="{72FBFA97-F0C1-8500-C4BB-7FA35DD5C6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80000">
            <a:off x="4228045" y="678624"/>
            <a:ext cx="5361204" cy="5361204"/>
          </a:xfrm>
          <a:prstGeom prst="rect">
            <a:avLst/>
          </a:prstGeom>
          <a:effectLst>
            <a:outerShdw blurRad="50800" dist="38100" dir="2700000" algn="tl" rotWithShape="0">
              <a:prstClr val="black">
                <a:alpha val="40000"/>
              </a:prstClr>
            </a:outerShdw>
          </a:effectLst>
        </p:spPr>
      </p:pic>
      <p:sp>
        <p:nvSpPr>
          <p:cNvPr id="8" name="Text Placeholder 25">
            <a:extLst>
              <a:ext uri="{FF2B5EF4-FFF2-40B4-BE49-F238E27FC236}">
                <a16:creationId xmlns:a16="http://schemas.microsoft.com/office/drawing/2014/main" id="{DE102C0D-467D-7E92-A2BA-4246502B4B19}"/>
              </a:ext>
            </a:extLst>
          </p:cNvPr>
          <p:cNvSpPr>
            <a:spLocks noGrp="1"/>
          </p:cNvSpPr>
          <p:nvPr>
            <p:ph type="body" sz="quarter" idx="13"/>
          </p:nvPr>
        </p:nvSpPr>
        <p:spPr>
          <a:xfrm>
            <a:off x="628650" y="1540742"/>
            <a:ext cx="4368078" cy="3721100"/>
          </a:xfrm>
        </p:spPr>
        <p:txBody>
          <a:bodyPr/>
          <a:lstStyle>
            <a:lvl1pPr>
              <a:defRPr b="1">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ture Placeholder 23">
            <a:extLst>
              <a:ext uri="{FF2B5EF4-FFF2-40B4-BE49-F238E27FC236}">
                <a16:creationId xmlns:a16="http://schemas.microsoft.com/office/drawing/2014/main" id="{608B99AE-CE10-14A9-B501-EC63BA75017C}"/>
              </a:ext>
            </a:extLst>
          </p:cNvPr>
          <p:cNvSpPr>
            <a:spLocks noGrp="1"/>
          </p:cNvSpPr>
          <p:nvPr>
            <p:ph type="pic" sz="quarter" idx="15"/>
          </p:nvPr>
        </p:nvSpPr>
        <p:spPr>
          <a:xfrm rot="480000">
            <a:off x="5309108" y="1611218"/>
            <a:ext cx="2953606" cy="3940730"/>
          </a:xfrm>
          <a:noFill/>
          <a:effectLst/>
        </p:spPr>
        <p:txBody>
          <a:bodyPr/>
          <a:lstStyle/>
          <a:p>
            <a:r>
              <a:rPr lang="en-US"/>
              <a:t>Click icon to add picture</a:t>
            </a:r>
          </a:p>
        </p:txBody>
      </p:sp>
      <p:sp>
        <p:nvSpPr>
          <p:cNvPr id="9" name="Title 8">
            <a:extLst>
              <a:ext uri="{FF2B5EF4-FFF2-40B4-BE49-F238E27FC236}">
                <a16:creationId xmlns:a16="http://schemas.microsoft.com/office/drawing/2014/main" id="{400A32F4-3E31-9528-E834-B8AE5C3F0F38}"/>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11" name="Text Placeholder 7">
            <a:extLst>
              <a:ext uri="{FF2B5EF4-FFF2-40B4-BE49-F238E27FC236}">
                <a16:creationId xmlns:a16="http://schemas.microsoft.com/office/drawing/2014/main" id="{795D2574-E1A1-B9FC-D487-0E51E18E4E60}"/>
              </a:ext>
            </a:extLst>
          </p:cNvPr>
          <p:cNvSpPr>
            <a:spLocks noGrp="1"/>
          </p:cNvSpPr>
          <p:nvPr>
            <p:ph type="body" sz="quarter" idx="11" hasCustomPrompt="1"/>
          </p:nvPr>
        </p:nvSpPr>
        <p:spPr>
          <a:xfrm>
            <a:off x="628650" y="5672980"/>
            <a:ext cx="4368078"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12" name="Slide Number Placeholder 11">
            <a:extLst>
              <a:ext uri="{FF2B5EF4-FFF2-40B4-BE49-F238E27FC236}">
                <a16:creationId xmlns:a16="http://schemas.microsoft.com/office/drawing/2014/main" id="{C882F7FD-2DF0-0D4C-C64A-1491940DB1C6}"/>
              </a:ext>
            </a:extLst>
          </p:cNvPr>
          <p:cNvSpPr>
            <a:spLocks noGrp="1"/>
          </p:cNvSpPr>
          <p:nvPr>
            <p:ph type="sldNum" sz="quarter" idx="16"/>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3463196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ck-up 2">
    <p:spTree>
      <p:nvGrpSpPr>
        <p:cNvPr id="1" name=""/>
        <p:cNvGrpSpPr/>
        <p:nvPr/>
      </p:nvGrpSpPr>
      <p:grpSpPr>
        <a:xfrm>
          <a:off x="0" y="0"/>
          <a:ext cx="0" cy="0"/>
          <a:chOff x="0" y="0"/>
          <a:chExt cx="0" cy="0"/>
        </a:xfrm>
      </p:grpSpPr>
      <p:sp>
        <p:nvSpPr>
          <p:cNvPr id="3" name="Rounded Rectangle 84">
            <a:extLst>
              <a:ext uri="{FF2B5EF4-FFF2-40B4-BE49-F238E27FC236}">
                <a16:creationId xmlns:a16="http://schemas.microsoft.com/office/drawing/2014/main" id="{1357C9AD-2A7E-2844-AEB1-B5F285540932}"/>
              </a:ext>
            </a:extLst>
          </p:cNvPr>
          <p:cNvSpPr/>
          <p:nvPr userDrawn="1"/>
        </p:nvSpPr>
        <p:spPr>
          <a:xfrm>
            <a:off x="2" y="1424862"/>
            <a:ext cx="9143998" cy="510618"/>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pic>
        <p:nvPicPr>
          <p:cNvPr id="6" name="Picture 5" descr="ipad.png">
            <a:extLst>
              <a:ext uri="{FF2B5EF4-FFF2-40B4-BE49-F238E27FC236}">
                <a16:creationId xmlns:a16="http://schemas.microsoft.com/office/drawing/2014/main" id="{4F11C47C-21CB-4107-18F3-CB525859A33A}"/>
              </a:ext>
            </a:extLst>
          </p:cNvPr>
          <p:cNvPicPr>
            <a:picLocks noChangeAspect="1"/>
          </p:cNvPicPr>
          <p:nvPr userDrawn="1"/>
        </p:nvPicPr>
        <p:blipFill>
          <a:blip r:embed="rId2" cstate="screen">
            <a:extLst>
              <a:ext uri="{28A0092B-C50C-407E-A947-70E740481C1C}">
                <a14:useLocalDpi xmlns:a14="http://schemas.microsoft.com/office/drawing/2010/main"/>
              </a:ext>
            </a:extLst>
          </a:blip>
          <a:srcRect t="2066"/>
          <a:stretch>
            <a:fillRect/>
          </a:stretch>
        </p:blipFill>
        <p:spPr>
          <a:xfrm rot="300000">
            <a:off x="5042038" y="1119750"/>
            <a:ext cx="3366558" cy="4780111"/>
          </a:xfrm>
          <a:custGeom>
            <a:avLst/>
            <a:gdLst>
              <a:gd name="connsiteX0" fmla="*/ 0 w 3675800"/>
              <a:gd name="connsiteY0" fmla="*/ 0 h 4907772"/>
              <a:gd name="connsiteX1" fmla="*/ 3675800 w 3675800"/>
              <a:gd name="connsiteY1" fmla="*/ 0 h 4907772"/>
              <a:gd name="connsiteX2" fmla="*/ 3675800 w 3675800"/>
              <a:gd name="connsiteY2" fmla="*/ 4907772 h 4907772"/>
              <a:gd name="connsiteX3" fmla="*/ 0 w 3675800"/>
              <a:gd name="connsiteY3" fmla="*/ 4907772 h 4907772"/>
            </a:gdLst>
            <a:ahLst/>
            <a:cxnLst>
              <a:cxn ang="0">
                <a:pos x="connsiteX0" y="connsiteY0"/>
              </a:cxn>
              <a:cxn ang="0">
                <a:pos x="connsiteX1" y="connsiteY1"/>
              </a:cxn>
              <a:cxn ang="0">
                <a:pos x="connsiteX2" y="connsiteY2"/>
              </a:cxn>
              <a:cxn ang="0">
                <a:pos x="connsiteX3" y="connsiteY3"/>
              </a:cxn>
            </a:cxnLst>
            <a:rect l="l" t="t" r="r" b="b"/>
            <a:pathLst>
              <a:path w="3675800" h="4907772">
                <a:moveTo>
                  <a:pt x="0" y="0"/>
                </a:moveTo>
                <a:lnTo>
                  <a:pt x="3675800" y="0"/>
                </a:lnTo>
                <a:lnTo>
                  <a:pt x="3675800" y="4907772"/>
                </a:lnTo>
                <a:lnTo>
                  <a:pt x="0" y="4907772"/>
                </a:lnTo>
                <a:close/>
              </a:path>
            </a:pathLst>
          </a:custGeom>
          <a:effectLst>
            <a:outerShdw blurRad="50800" dist="38100" dir="5400000" algn="t" rotWithShape="0">
              <a:prstClr val="black">
                <a:alpha val="40000"/>
              </a:prstClr>
            </a:outerShdw>
          </a:effectLst>
        </p:spPr>
      </p:pic>
      <p:sp>
        <p:nvSpPr>
          <p:cNvPr id="8" name="Text Placeholder 25">
            <a:extLst>
              <a:ext uri="{FF2B5EF4-FFF2-40B4-BE49-F238E27FC236}">
                <a16:creationId xmlns:a16="http://schemas.microsoft.com/office/drawing/2014/main" id="{DE102C0D-467D-7E92-A2BA-4246502B4B19}"/>
              </a:ext>
            </a:extLst>
          </p:cNvPr>
          <p:cNvSpPr>
            <a:spLocks noGrp="1"/>
          </p:cNvSpPr>
          <p:nvPr>
            <p:ph type="body" sz="quarter" idx="13"/>
          </p:nvPr>
        </p:nvSpPr>
        <p:spPr>
          <a:xfrm>
            <a:off x="628650" y="1540742"/>
            <a:ext cx="4368078" cy="3721100"/>
          </a:xfrm>
        </p:spPr>
        <p:txBody>
          <a:bodyPr/>
          <a:lstStyle>
            <a:lvl1pPr>
              <a:defRPr b="1">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ture Placeholder 23">
            <a:extLst>
              <a:ext uri="{FF2B5EF4-FFF2-40B4-BE49-F238E27FC236}">
                <a16:creationId xmlns:a16="http://schemas.microsoft.com/office/drawing/2014/main" id="{608B99AE-CE10-14A9-B501-EC63BA75017C}"/>
              </a:ext>
            </a:extLst>
          </p:cNvPr>
          <p:cNvSpPr>
            <a:spLocks noGrp="1"/>
          </p:cNvSpPr>
          <p:nvPr>
            <p:ph type="pic" sz="quarter" idx="15"/>
          </p:nvPr>
        </p:nvSpPr>
        <p:spPr>
          <a:xfrm rot="300000">
            <a:off x="5214024" y="1572437"/>
            <a:ext cx="2963196" cy="3896062"/>
          </a:xfrm>
          <a:solidFill>
            <a:schemeClr val="bg1"/>
          </a:solidFill>
          <a:effectLst/>
        </p:spPr>
        <p:txBody>
          <a:bodyPr/>
          <a:lstStyle>
            <a:lvl1pPr>
              <a:defRPr baseline="0"/>
            </a:lvl1pPr>
          </a:lstStyle>
          <a:p>
            <a:r>
              <a:rPr lang="en-US"/>
              <a:t>Click icon to add picture</a:t>
            </a:r>
          </a:p>
        </p:txBody>
      </p:sp>
      <p:sp>
        <p:nvSpPr>
          <p:cNvPr id="4" name="Title 3">
            <a:extLst>
              <a:ext uri="{FF2B5EF4-FFF2-40B4-BE49-F238E27FC236}">
                <a16:creationId xmlns:a16="http://schemas.microsoft.com/office/drawing/2014/main" id="{883C01CD-7B04-0FD2-2A19-48BB183B7AB4}"/>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Text Placeholder 7">
            <a:extLst>
              <a:ext uri="{FF2B5EF4-FFF2-40B4-BE49-F238E27FC236}">
                <a16:creationId xmlns:a16="http://schemas.microsoft.com/office/drawing/2014/main" id="{6B837317-2853-C15C-83C6-B039831D82A7}"/>
              </a:ext>
            </a:extLst>
          </p:cNvPr>
          <p:cNvSpPr>
            <a:spLocks noGrp="1"/>
          </p:cNvSpPr>
          <p:nvPr>
            <p:ph type="body" sz="quarter" idx="11" hasCustomPrompt="1"/>
          </p:nvPr>
        </p:nvSpPr>
        <p:spPr>
          <a:xfrm>
            <a:off x="628650" y="5672980"/>
            <a:ext cx="4368078"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10" name="Slide Number Placeholder 9">
            <a:extLst>
              <a:ext uri="{FF2B5EF4-FFF2-40B4-BE49-F238E27FC236}">
                <a16:creationId xmlns:a16="http://schemas.microsoft.com/office/drawing/2014/main" id="{BC8E68F7-D8A3-279D-C8A7-10A1E45D06C8}"/>
              </a:ext>
            </a:extLst>
          </p:cNvPr>
          <p:cNvSpPr>
            <a:spLocks noGrp="1"/>
          </p:cNvSpPr>
          <p:nvPr>
            <p:ph type="sldNum" sz="quarter" idx="16"/>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2876489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ock-up 3">
    <p:spTree>
      <p:nvGrpSpPr>
        <p:cNvPr id="1" name=""/>
        <p:cNvGrpSpPr/>
        <p:nvPr/>
      </p:nvGrpSpPr>
      <p:grpSpPr>
        <a:xfrm>
          <a:off x="0" y="0"/>
          <a:ext cx="0" cy="0"/>
          <a:chOff x="0" y="0"/>
          <a:chExt cx="0" cy="0"/>
        </a:xfrm>
      </p:grpSpPr>
      <p:sp>
        <p:nvSpPr>
          <p:cNvPr id="3" name="Rounded Rectangle 84">
            <a:extLst>
              <a:ext uri="{FF2B5EF4-FFF2-40B4-BE49-F238E27FC236}">
                <a16:creationId xmlns:a16="http://schemas.microsoft.com/office/drawing/2014/main" id="{CEDA0D5A-56E9-2412-779F-B6922DE4226B}"/>
              </a:ext>
            </a:extLst>
          </p:cNvPr>
          <p:cNvSpPr/>
          <p:nvPr userDrawn="1"/>
        </p:nvSpPr>
        <p:spPr>
          <a:xfrm>
            <a:off x="2" y="1424862"/>
            <a:ext cx="9143998" cy="510618"/>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sp>
        <p:nvSpPr>
          <p:cNvPr id="8" name="Text Placeholder 25">
            <a:extLst>
              <a:ext uri="{FF2B5EF4-FFF2-40B4-BE49-F238E27FC236}">
                <a16:creationId xmlns:a16="http://schemas.microsoft.com/office/drawing/2014/main" id="{DE102C0D-467D-7E92-A2BA-4246502B4B19}"/>
              </a:ext>
            </a:extLst>
          </p:cNvPr>
          <p:cNvSpPr>
            <a:spLocks noGrp="1"/>
          </p:cNvSpPr>
          <p:nvPr>
            <p:ph type="body" sz="quarter" idx="13"/>
          </p:nvPr>
        </p:nvSpPr>
        <p:spPr>
          <a:xfrm>
            <a:off x="628650" y="1540742"/>
            <a:ext cx="3086100" cy="3721100"/>
          </a:xfrm>
        </p:spPr>
        <p:txBody>
          <a:bodyPr/>
          <a:lstStyle>
            <a:lvl1pPr>
              <a:defRPr b="1">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58" descr="New Macbook Silver.png">
            <a:extLst>
              <a:ext uri="{FF2B5EF4-FFF2-40B4-BE49-F238E27FC236}">
                <a16:creationId xmlns:a16="http://schemas.microsoft.com/office/drawing/2014/main" id="{E28A531B-1F1B-ED35-9B13-011817396B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238013" y="1549401"/>
            <a:ext cx="6604498" cy="386905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10">
            <a:extLst>
              <a:ext uri="{FF2B5EF4-FFF2-40B4-BE49-F238E27FC236}">
                <a16:creationId xmlns:a16="http://schemas.microsoft.com/office/drawing/2014/main" id="{18B5361E-7FCA-53A5-2DDE-CE33D466B4CC}"/>
              </a:ext>
            </a:extLst>
          </p:cNvPr>
          <p:cNvSpPr>
            <a:spLocks noGrp="1"/>
          </p:cNvSpPr>
          <p:nvPr>
            <p:ph type="pic" sz="quarter" idx="14"/>
          </p:nvPr>
        </p:nvSpPr>
        <p:spPr>
          <a:xfrm>
            <a:off x="3971925" y="1847850"/>
            <a:ext cx="5057775" cy="3171825"/>
          </a:xfrm>
          <a:solidFill>
            <a:schemeClr val="bg1"/>
          </a:solidFill>
        </p:spPr>
        <p:txBody>
          <a:bodyPr/>
          <a:lstStyle/>
          <a:p>
            <a:r>
              <a:rPr lang="en-US"/>
              <a:t>Click icon to add picture</a:t>
            </a:r>
          </a:p>
        </p:txBody>
      </p:sp>
      <p:sp>
        <p:nvSpPr>
          <p:cNvPr id="6" name="Title 5">
            <a:extLst>
              <a:ext uri="{FF2B5EF4-FFF2-40B4-BE49-F238E27FC236}">
                <a16:creationId xmlns:a16="http://schemas.microsoft.com/office/drawing/2014/main" id="{1FF1E6FB-1A0B-5F3A-DFAA-2C4881AF6C67}"/>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7" name="Text Placeholder 7">
            <a:extLst>
              <a:ext uri="{FF2B5EF4-FFF2-40B4-BE49-F238E27FC236}">
                <a16:creationId xmlns:a16="http://schemas.microsoft.com/office/drawing/2014/main" id="{9A49819F-F092-F23F-D62B-DC95D2F4907D}"/>
              </a:ext>
            </a:extLst>
          </p:cNvPr>
          <p:cNvSpPr>
            <a:spLocks noGrp="1"/>
          </p:cNvSpPr>
          <p:nvPr>
            <p:ph type="body" sz="quarter" idx="11" hasCustomPrompt="1"/>
          </p:nvPr>
        </p:nvSpPr>
        <p:spPr>
          <a:xfrm>
            <a:off x="628650" y="5672980"/>
            <a:ext cx="7886700"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10" name="Slide Number Placeholder 9">
            <a:extLst>
              <a:ext uri="{FF2B5EF4-FFF2-40B4-BE49-F238E27FC236}">
                <a16:creationId xmlns:a16="http://schemas.microsoft.com/office/drawing/2014/main" id="{ACB9BFDC-17A0-7D3D-36A5-31613341A9FE}"/>
              </a:ext>
            </a:extLst>
          </p:cNvPr>
          <p:cNvSpPr>
            <a:spLocks noGrp="1"/>
          </p:cNvSpPr>
          <p:nvPr>
            <p:ph type="sldNum" sz="quarter" idx="15"/>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29638090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ock-up 4">
    <p:spTree>
      <p:nvGrpSpPr>
        <p:cNvPr id="1" name=""/>
        <p:cNvGrpSpPr/>
        <p:nvPr/>
      </p:nvGrpSpPr>
      <p:grpSpPr>
        <a:xfrm>
          <a:off x="0" y="0"/>
          <a:ext cx="0" cy="0"/>
          <a:chOff x="0" y="0"/>
          <a:chExt cx="0" cy="0"/>
        </a:xfrm>
      </p:grpSpPr>
      <p:sp>
        <p:nvSpPr>
          <p:cNvPr id="3" name="Rounded Rectangle 84">
            <a:extLst>
              <a:ext uri="{FF2B5EF4-FFF2-40B4-BE49-F238E27FC236}">
                <a16:creationId xmlns:a16="http://schemas.microsoft.com/office/drawing/2014/main" id="{085DE4C4-199B-8440-2F08-1EFAE815D72C}"/>
              </a:ext>
            </a:extLst>
          </p:cNvPr>
          <p:cNvSpPr/>
          <p:nvPr userDrawn="1"/>
        </p:nvSpPr>
        <p:spPr>
          <a:xfrm>
            <a:off x="2" y="1424862"/>
            <a:ext cx="9143998" cy="510618"/>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sp>
        <p:nvSpPr>
          <p:cNvPr id="8" name="Text Placeholder 25">
            <a:extLst>
              <a:ext uri="{FF2B5EF4-FFF2-40B4-BE49-F238E27FC236}">
                <a16:creationId xmlns:a16="http://schemas.microsoft.com/office/drawing/2014/main" id="{DE102C0D-467D-7E92-A2BA-4246502B4B19}"/>
              </a:ext>
            </a:extLst>
          </p:cNvPr>
          <p:cNvSpPr>
            <a:spLocks noGrp="1"/>
          </p:cNvSpPr>
          <p:nvPr>
            <p:ph type="body" sz="quarter" idx="13" hasCustomPrompt="1"/>
          </p:nvPr>
        </p:nvSpPr>
        <p:spPr>
          <a:xfrm>
            <a:off x="628650" y="1540742"/>
            <a:ext cx="2605000" cy="3721100"/>
          </a:xfrm>
        </p:spPr>
        <p:txBody>
          <a:bodyPr/>
          <a:lstStyle>
            <a:lvl1pPr>
              <a:defRPr b="1">
                <a:latin typeface="+mj-lt"/>
              </a:defRPr>
            </a:lvl1pPr>
          </a:lstStyle>
          <a:p>
            <a:pPr lvl="0"/>
            <a:r>
              <a:rPr lang="en-US" dirty="0"/>
              <a:t>Click to edit text </a:t>
            </a:r>
          </a:p>
          <a:p>
            <a:pPr lvl="1"/>
            <a:r>
              <a:rPr lang="en-US" dirty="0"/>
              <a:t>Second level</a:t>
            </a:r>
          </a:p>
          <a:p>
            <a:pPr lvl="2"/>
            <a:r>
              <a:rPr lang="en-US" dirty="0"/>
              <a:t>Third level</a:t>
            </a:r>
          </a:p>
        </p:txBody>
      </p:sp>
      <p:pic>
        <p:nvPicPr>
          <p:cNvPr id="10" name="Picture 3" descr="Picture 3">
            <a:extLst>
              <a:ext uri="{FF2B5EF4-FFF2-40B4-BE49-F238E27FC236}">
                <a16:creationId xmlns:a16="http://schemas.microsoft.com/office/drawing/2014/main" id="{6C7D0076-61B8-5667-F33B-3B426A306A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7355" y="957941"/>
            <a:ext cx="6156370" cy="5176159"/>
          </a:xfrm>
          <a:prstGeom prst="rect">
            <a:avLst/>
          </a:prstGeom>
          <a:ln w="12700">
            <a:miter lim="400000"/>
          </a:ln>
          <a:effectLst>
            <a:outerShdw blurRad="50800" dist="38100" dir="5400000" algn="t" rotWithShape="0">
              <a:prstClr val="black">
                <a:alpha val="20000"/>
              </a:prstClr>
            </a:outerShdw>
          </a:effectLst>
        </p:spPr>
      </p:pic>
      <p:sp>
        <p:nvSpPr>
          <p:cNvPr id="12" name="Picture Placeholder 3">
            <a:extLst>
              <a:ext uri="{FF2B5EF4-FFF2-40B4-BE49-F238E27FC236}">
                <a16:creationId xmlns:a16="http://schemas.microsoft.com/office/drawing/2014/main" id="{A860A7DD-2E62-422C-923F-F30669983AD7}"/>
              </a:ext>
            </a:extLst>
          </p:cNvPr>
          <p:cNvSpPr>
            <a:spLocks noGrp="1"/>
          </p:cNvSpPr>
          <p:nvPr>
            <p:ph type="pic" sz="quarter" idx="12"/>
          </p:nvPr>
        </p:nvSpPr>
        <p:spPr bwMode="auto">
          <a:xfrm>
            <a:off x="3705225" y="1527359"/>
            <a:ext cx="5172075" cy="2892241"/>
          </a:xfrm>
          <a:custGeom>
            <a:avLst/>
            <a:gdLst>
              <a:gd name="connsiteX0" fmla="*/ 0 w 3064758"/>
              <a:gd name="connsiteY0" fmla="*/ 0 h 4060451"/>
              <a:gd name="connsiteX1" fmla="*/ 3064758 w 3064758"/>
              <a:gd name="connsiteY1" fmla="*/ 0 h 4060451"/>
              <a:gd name="connsiteX2" fmla="*/ 3064758 w 3064758"/>
              <a:gd name="connsiteY2" fmla="*/ 4060451 h 4060451"/>
              <a:gd name="connsiteX3" fmla="*/ 0 w 3064758"/>
              <a:gd name="connsiteY3" fmla="*/ 4060451 h 4060451"/>
            </a:gdLst>
            <a:ahLst/>
            <a:cxnLst>
              <a:cxn ang="0">
                <a:pos x="connsiteX0" y="connsiteY0"/>
              </a:cxn>
              <a:cxn ang="0">
                <a:pos x="connsiteX1" y="connsiteY1"/>
              </a:cxn>
              <a:cxn ang="0">
                <a:pos x="connsiteX2" y="connsiteY2"/>
              </a:cxn>
              <a:cxn ang="0">
                <a:pos x="connsiteX3" y="connsiteY3"/>
              </a:cxn>
            </a:cxnLst>
            <a:rect l="l" t="t" r="r" b="b"/>
            <a:pathLst>
              <a:path w="3064758" h="4060451">
                <a:moveTo>
                  <a:pt x="0" y="0"/>
                </a:moveTo>
                <a:lnTo>
                  <a:pt x="3064758" y="0"/>
                </a:lnTo>
                <a:lnTo>
                  <a:pt x="3064758" y="4060451"/>
                </a:lnTo>
                <a:lnTo>
                  <a:pt x="0" y="4060451"/>
                </a:lnTo>
                <a:close/>
              </a:path>
            </a:pathLst>
          </a:custGeom>
          <a:solidFill>
            <a:schemeClr val="bg1"/>
          </a:solidFill>
          <a:ln>
            <a:noFill/>
          </a:ln>
          <a:effectLst>
            <a:outerShdw blurRad="50800" dist="38100" dir="5400000" algn="t" rotWithShape="0">
              <a:prstClr val="black">
                <a:alpha val="40000"/>
              </a:prstClr>
            </a:outerShdw>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lvl1pPr marL="0" indent="0">
              <a:buNone/>
              <a:defRPr sz="1100"/>
            </a:lvl1pPr>
          </a:lstStyle>
          <a:p>
            <a:r>
              <a:rPr lang="en-US"/>
              <a:t>Click icon to add picture</a:t>
            </a:r>
            <a:endParaRPr lang="en-US" dirty="0"/>
          </a:p>
        </p:txBody>
      </p:sp>
      <p:sp>
        <p:nvSpPr>
          <p:cNvPr id="4" name="Title 3">
            <a:extLst>
              <a:ext uri="{FF2B5EF4-FFF2-40B4-BE49-F238E27FC236}">
                <a16:creationId xmlns:a16="http://schemas.microsoft.com/office/drawing/2014/main" id="{BA06007F-6504-43A5-CF0C-B04F4CED76E1}"/>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6" name="Text Placeholder 7">
            <a:extLst>
              <a:ext uri="{FF2B5EF4-FFF2-40B4-BE49-F238E27FC236}">
                <a16:creationId xmlns:a16="http://schemas.microsoft.com/office/drawing/2014/main" id="{FFA9BB28-F456-3BF3-624C-3C041A4A19CA}"/>
              </a:ext>
            </a:extLst>
          </p:cNvPr>
          <p:cNvSpPr>
            <a:spLocks noGrp="1"/>
          </p:cNvSpPr>
          <p:nvPr>
            <p:ph type="body" sz="quarter" idx="11" hasCustomPrompt="1"/>
          </p:nvPr>
        </p:nvSpPr>
        <p:spPr>
          <a:xfrm>
            <a:off x="628650" y="5672980"/>
            <a:ext cx="3943350"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7" name="Slide Number Placeholder 6">
            <a:extLst>
              <a:ext uri="{FF2B5EF4-FFF2-40B4-BE49-F238E27FC236}">
                <a16:creationId xmlns:a16="http://schemas.microsoft.com/office/drawing/2014/main" id="{06D8F3B3-797F-D38B-BE70-5DA625824D33}"/>
              </a:ext>
            </a:extLst>
          </p:cNvPr>
          <p:cNvSpPr>
            <a:spLocks noGrp="1"/>
          </p:cNvSpPr>
          <p:nvPr>
            <p:ph type="sldNum" sz="quarter" idx="14"/>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35548969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ft Image with Green Banner">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0EAD359D-384A-0F95-E5BC-87CA06BDB68F}"/>
              </a:ext>
            </a:extLst>
          </p:cNvPr>
          <p:cNvGrpSpPr/>
          <p:nvPr userDrawn="1"/>
        </p:nvGrpSpPr>
        <p:grpSpPr>
          <a:xfrm>
            <a:off x="2479553" y="1384133"/>
            <a:ext cx="5720065" cy="631466"/>
            <a:chOff x="2479553" y="1384133"/>
            <a:chExt cx="5720065" cy="631466"/>
          </a:xfrm>
        </p:grpSpPr>
        <p:sp>
          <p:nvSpPr>
            <p:cNvPr id="7" name="Rounded Rectangle 84">
              <a:extLst>
                <a:ext uri="{FF2B5EF4-FFF2-40B4-BE49-F238E27FC236}">
                  <a16:creationId xmlns:a16="http://schemas.microsoft.com/office/drawing/2014/main" id="{09428213-D43E-309F-5F37-CEFDE47DD42E}"/>
                </a:ext>
              </a:extLst>
            </p:cNvPr>
            <p:cNvSpPr/>
            <p:nvPr userDrawn="1"/>
          </p:nvSpPr>
          <p:spPr>
            <a:xfrm>
              <a:off x="2479553" y="1384133"/>
              <a:ext cx="5720065" cy="6314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sp>
          <p:nvSpPr>
            <p:cNvPr id="9" name="Oval 8">
              <a:extLst>
                <a:ext uri="{FF2B5EF4-FFF2-40B4-BE49-F238E27FC236}">
                  <a16:creationId xmlns:a16="http://schemas.microsoft.com/office/drawing/2014/main" id="{982FED34-6F9F-2B68-44AE-389BE88B2C43}"/>
                </a:ext>
              </a:extLst>
            </p:cNvPr>
            <p:cNvSpPr/>
            <p:nvPr userDrawn="1"/>
          </p:nvSpPr>
          <p:spPr>
            <a:xfrm>
              <a:off x="2479553" y="1384133"/>
              <a:ext cx="631466" cy="631466"/>
            </a:xfrm>
            <a:prstGeom prst="ellipse">
              <a:avLst/>
            </a:prstGeom>
            <a:gradFill>
              <a:gsLst>
                <a:gs pos="0">
                  <a:schemeClr val="accent1"/>
                </a:gs>
                <a:gs pos="100000">
                  <a:schemeClr val="accent1">
                    <a:lumMod val="40000"/>
                    <a:lumOff val="60000"/>
                  </a:schemeClr>
                </a:gs>
              </a:gsLst>
              <a:lin ang="18900000" scaled="1"/>
            </a:gradFill>
            <a:ln>
              <a:noFill/>
            </a:ln>
            <a:effectLst>
              <a:outerShdw blurRad="266700" dist="38100" dir="5400000" algn="t"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sp>
        <p:nvSpPr>
          <p:cNvPr id="10" name="Content Placeholder 5">
            <a:extLst>
              <a:ext uri="{FF2B5EF4-FFF2-40B4-BE49-F238E27FC236}">
                <a16:creationId xmlns:a16="http://schemas.microsoft.com/office/drawing/2014/main" id="{42A83FAA-8AB1-7F70-247C-A577012A186F}"/>
              </a:ext>
            </a:extLst>
          </p:cNvPr>
          <p:cNvSpPr>
            <a:spLocks noGrp="1"/>
          </p:cNvSpPr>
          <p:nvPr>
            <p:ph sz="quarter" idx="14"/>
          </p:nvPr>
        </p:nvSpPr>
        <p:spPr>
          <a:xfrm>
            <a:off x="2566748" y="1451680"/>
            <a:ext cx="468312" cy="449262"/>
          </a:xfrm>
        </p:spPr>
        <p:txBody>
          <a:bodyPr/>
          <a:lstStyle/>
          <a:p>
            <a:pPr lvl="0"/>
            <a:r>
              <a:rPr lang="en-US"/>
              <a:t>Click to edit Master text styles</a:t>
            </a:r>
          </a:p>
        </p:txBody>
      </p:sp>
      <p:sp>
        <p:nvSpPr>
          <p:cNvPr id="26" name="Text Placeholder 25">
            <a:extLst>
              <a:ext uri="{FF2B5EF4-FFF2-40B4-BE49-F238E27FC236}">
                <a16:creationId xmlns:a16="http://schemas.microsoft.com/office/drawing/2014/main" id="{9AB2E31B-01F8-EC11-13D4-CE61F699F307}"/>
              </a:ext>
            </a:extLst>
          </p:cNvPr>
          <p:cNvSpPr>
            <a:spLocks noGrp="1"/>
          </p:cNvSpPr>
          <p:nvPr>
            <p:ph type="body" sz="quarter" idx="13"/>
          </p:nvPr>
        </p:nvSpPr>
        <p:spPr>
          <a:xfrm>
            <a:off x="3427413" y="1540742"/>
            <a:ext cx="4368078" cy="3721100"/>
          </a:xfrm>
        </p:spPr>
        <p:txBody>
          <a:bodyPr/>
          <a:lstStyle>
            <a:lvl1pPr>
              <a:defRPr b="1">
                <a:latin typeface="+mj-lt"/>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3DE3D5AC-5B2D-035C-A54B-8157B3FAB87D}"/>
              </a:ext>
            </a:extLst>
          </p:cNvPr>
          <p:cNvSpPr>
            <a:spLocks noGrp="1"/>
          </p:cNvSpPr>
          <p:nvPr>
            <p:ph type="pic" sz="quarter" idx="15"/>
          </p:nvPr>
        </p:nvSpPr>
        <p:spPr>
          <a:xfrm>
            <a:off x="0" y="1189913"/>
            <a:ext cx="3048000" cy="4199652"/>
          </a:xfrm>
          <a:custGeom>
            <a:avLst/>
            <a:gdLst>
              <a:gd name="connsiteX0" fmla="*/ 0 w 3048000"/>
              <a:gd name="connsiteY0" fmla="*/ 0 h 4199652"/>
              <a:gd name="connsiteX1" fmla="*/ 3048000 w 3048000"/>
              <a:gd name="connsiteY1" fmla="*/ 0 h 4199652"/>
              <a:gd name="connsiteX2" fmla="*/ 3048000 w 3048000"/>
              <a:gd name="connsiteY2" fmla="*/ 194220 h 4199652"/>
              <a:gd name="connsiteX3" fmla="*/ 2795285 w 3048000"/>
              <a:gd name="connsiteY3" fmla="*/ 194220 h 4199652"/>
              <a:gd name="connsiteX4" fmla="*/ 2479552 w 3048000"/>
              <a:gd name="connsiteY4" fmla="*/ 509953 h 4199652"/>
              <a:gd name="connsiteX5" fmla="*/ 2795285 w 3048000"/>
              <a:gd name="connsiteY5" fmla="*/ 825686 h 4199652"/>
              <a:gd name="connsiteX6" fmla="*/ 3048000 w 3048000"/>
              <a:gd name="connsiteY6" fmla="*/ 825686 h 4199652"/>
              <a:gd name="connsiteX7" fmla="*/ 3048000 w 3048000"/>
              <a:gd name="connsiteY7" fmla="*/ 4199652 h 4199652"/>
              <a:gd name="connsiteX8" fmla="*/ 0 w 3048000"/>
              <a:gd name="connsiteY8" fmla="*/ 4199652 h 419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0" h="4199652">
                <a:moveTo>
                  <a:pt x="0" y="0"/>
                </a:moveTo>
                <a:lnTo>
                  <a:pt x="3048000" y="0"/>
                </a:lnTo>
                <a:lnTo>
                  <a:pt x="3048000" y="194220"/>
                </a:lnTo>
                <a:lnTo>
                  <a:pt x="2795285" y="194220"/>
                </a:lnTo>
                <a:cubicBezTo>
                  <a:pt x="2620910" y="194220"/>
                  <a:pt x="2479552" y="335578"/>
                  <a:pt x="2479552" y="509953"/>
                </a:cubicBezTo>
                <a:cubicBezTo>
                  <a:pt x="2479552" y="684328"/>
                  <a:pt x="2620910" y="825686"/>
                  <a:pt x="2795285" y="825686"/>
                </a:cubicBezTo>
                <a:lnTo>
                  <a:pt x="3048000" y="825686"/>
                </a:lnTo>
                <a:lnTo>
                  <a:pt x="3048000" y="4199652"/>
                </a:lnTo>
                <a:lnTo>
                  <a:pt x="0" y="4199652"/>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B47BA4BA-074F-A5B8-FE61-95668647CE83}"/>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11" name="Text Placeholder 7">
            <a:extLst>
              <a:ext uri="{FF2B5EF4-FFF2-40B4-BE49-F238E27FC236}">
                <a16:creationId xmlns:a16="http://schemas.microsoft.com/office/drawing/2014/main" id="{907C38B3-F3BA-91BB-B79B-C6EF9CA6537B}"/>
              </a:ext>
            </a:extLst>
          </p:cNvPr>
          <p:cNvSpPr>
            <a:spLocks noGrp="1"/>
          </p:cNvSpPr>
          <p:nvPr>
            <p:ph type="body" sz="quarter" idx="11" hasCustomPrompt="1"/>
          </p:nvPr>
        </p:nvSpPr>
        <p:spPr>
          <a:xfrm>
            <a:off x="628650" y="5672980"/>
            <a:ext cx="7886700"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12" name="Slide Number Placeholder 11">
            <a:extLst>
              <a:ext uri="{FF2B5EF4-FFF2-40B4-BE49-F238E27FC236}">
                <a16:creationId xmlns:a16="http://schemas.microsoft.com/office/drawing/2014/main" id="{DE92A206-BE1E-2282-690F-BCB5EBAA9810}"/>
              </a:ext>
            </a:extLst>
          </p:cNvPr>
          <p:cNvSpPr>
            <a:spLocks noGrp="1"/>
          </p:cNvSpPr>
          <p:nvPr>
            <p:ph type="sldNum" sz="quarter" idx="16"/>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4145880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ft Image with Purple Bann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B5A490-5935-8F7E-3F86-D2F2C56345D9}"/>
              </a:ext>
            </a:extLst>
          </p:cNvPr>
          <p:cNvGrpSpPr/>
          <p:nvPr userDrawn="1"/>
        </p:nvGrpSpPr>
        <p:grpSpPr>
          <a:xfrm>
            <a:off x="2479553" y="1384133"/>
            <a:ext cx="5720065" cy="631466"/>
            <a:chOff x="2479553" y="1384133"/>
            <a:chExt cx="5720065" cy="631466"/>
          </a:xfrm>
        </p:grpSpPr>
        <p:sp>
          <p:nvSpPr>
            <p:cNvPr id="7" name="Rounded Rectangle 84">
              <a:extLst>
                <a:ext uri="{FF2B5EF4-FFF2-40B4-BE49-F238E27FC236}">
                  <a16:creationId xmlns:a16="http://schemas.microsoft.com/office/drawing/2014/main" id="{09428213-D43E-309F-5F37-CEFDE47DD42E}"/>
                </a:ext>
              </a:extLst>
            </p:cNvPr>
            <p:cNvSpPr/>
            <p:nvPr userDrawn="1"/>
          </p:nvSpPr>
          <p:spPr>
            <a:xfrm>
              <a:off x="2479553" y="1384133"/>
              <a:ext cx="5720065" cy="63146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sp>
          <p:nvSpPr>
            <p:cNvPr id="9" name="Oval 8">
              <a:extLst>
                <a:ext uri="{FF2B5EF4-FFF2-40B4-BE49-F238E27FC236}">
                  <a16:creationId xmlns:a16="http://schemas.microsoft.com/office/drawing/2014/main" id="{982FED34-6F9F-2B68-44AE-389BE88B2C43}"/>
                </a:ext>
              </a:extLst>
            </p:cNvPr>
            <p:cNvSpPr/>
            <p:nvPr userDrawn="1"/>
          </p:nvSpPr>
          <p:spPr>
            <a:xfrm>
              <a:off x="2479553" y="1384133"/>
              <a:ext cx="631466" cy="631466"/>
            </a:xfrm>
            <a:prstGeom prst="ellipse">
              <a:avLst/>
            </a:prstGeom>
            <a:gradFill>
              <a:gsLst>
                <a:gs pos="0">
                  <a:schemeClr val="accent3"/>
                </a:gs>
                <a:gs pos="100000">
                  <a:schemeClr val="accent3">
                    <a:lumMod val="20000"/>
                    <a:lumOff val="80000"/>
                  </a:schemeClr>
                </a:gs>
              </a:gsLst>
              <a:lin ang="18900000" scaled="1"/>
            </a:gradFill>
            <a:ln>
              <a:noFill/>
            </a:ln>
            <a:effectLst>
              <a:outerShdw blurRad="266700" dist="38100" dir="5400000" algn="t"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sp>
        <p:nvSpPr>
          <p:cNvPr id="26" name="Text Placeholder 25">
            <a:extLst>
              <a:ext uri="{FF2B5EF4-FFF2-40B4-BE49-F238E27FC236}">
                <a16:creationId xmlns:a16="http://schemas.microsoft.com/office/drawing/2014/main" id="{9AB2E31B-01F8-EC11-13D4-CE61F699F307}"/>
              </a:ext>
            </a:extLst>
          </p:cNvPr>
          <p:cNvSpPr>
            <a:spLocks noGrp="1"/>
          </p:cNvSpPr>
          <p:nvPr>
            <p:ph type="body" sz="quarter" idx="13"/>
          </p:nvPr>
        </p:nvSpPr>
        <p:spPr>
          <a:xfrm>
            <a:off x="3427413" y="1540742"/>
            <a:ext cx="4368078" cy="3721100"/>
          </a:xfrm>
        </p:spPr>
        <p:txBody>
          <a:bodyPr/>
          <a:lstStyle>
            <a:lvl1pPr>
              <a:defRPr b="1">
                <a:latin typeface="+mj-lt"/>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4B62D997-0012-EC6B-BFA9-87898A050F82}"/>
              </a:ext>
            </a:extLst>
          </p:cNvPr>
          <p:cNvSpPr>
            <a:spLocks noGrp="1"/>
          </p:cNvSpPr>
          <p:nvPr>
            <p:ph type="pic" sz="quarter" idx="15"/>
          </p:nvPr>
        </p:nvSpPr>
        <p:spPr>
          <a:xfrm>
            <a:off x="0" y="1189913"/>
            <a:ext cx="3048000" cy="4199652"/>
          </a:xfrm>
          <a:custGeom>
            <a:avLst/>
            <a:gdLst>
              <a:gd name="connsiteX0" fmla="*/ 0 w 3048000"/>
              <a:gd name="connsiteY0" fmla="*/ 0 h 4199652"/>
              <a:gd name="connsiteX1" fmla="*/ 3048000 w 3048000"/>
              <a:gd name="connsiteY1" fmla="*/ 0 h 4199652"/>
              <a:gd name="connsiteX2" fmla="*/ 3048000 w 3048000"/>
              <a:gd name="connsiteY2" fmla="*/ 194220 h 4199652"/>
              <a:gd name="connsiteX3" fmla="*/ 2795285 w 3048000"/>
              <a:gd name="connsiteY3" fmla="*/ 194220 h 4199652"/>
              <a:gd name="connsiteX4" fmla="*/ 2479552 w 3048000"/>
              <a:gd name="connsiteY4" fmla="*/ 509953 h 4199652"/>
              <a:gd name="connsiteX5" fmla="*/ 2795285 w 3048000"/>
              <a:gd name="connsiteY5" fmla="*/ 825686 h 4199652"/>
              <a:gd name="connsiteX6" fmla="*/ 3048000 w 3048000"/>
              <a:gd name="connsiteY6" fmla="*/ 825686 h 4199652"/>
              <a:gd name="connsiteX7" fmla="*/ 3048000 w 3048000"/>
              <a:gd name="connsiteY7" fmla="*/ 4199652 h 4199652"/>
              <a:gd name="connsiteX8" fmla="*/ 0 w 3048000"/>
              <a:gd name="connsiteY8" fmla="*/ 4199652 h 419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0" h="4199652">
                <a:moveTo>
                  <a:pt x="0" y="0"/>
                </a:moveTo>
                <a:lnTo>
                  <a:pt x="3048000" y="0"/>
                </a:lnTo>
                <a:lnTo>
                  <a:pt x="3048000" y="194220"/>
                </a:lnTo>
                <a:lnTo>
                  <a:pt x="2795285" y="194220"/>
                </a:lnTo>
                <a:cubicBezTo>
                  <a:pt x="2620910" y="194220"/>
                  <a:pt x="2479552" y="335578"/>
                  <a:pt x="2479552" y="509953"/>
                </a:cubicBezTo>
                <a:cubicBezTo>
                  <a:pt x="2479552" y="684328"/>
                  <a:pt x="2620910" y="825686"/>
                  <a:pt x="2795285" y="825686"/>
                </a:cubicBezTo>
                <a:lnTo>
                  <a:pt x="3048000" y="825686"/>
                </a:lnTo>
                <a:lnTo>
                  <a:pt x="3048000" y="4199652"/>
                </a:lnTo>
                <a:lnTo>
                  <a:pt x="0" y="419965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18" name="Content Placeholder 5">
            <a:extLst>
              <a:ext uri="{FF2B5EF4-FFF2-40B4-BE49-F238E27FC236}">
                <a16:creationId xmlns:a16="http://schemas.microsoft.com/office/drawing/2014/main" id="{56E0DFEF-6B1D-E433-FBF8-70DC2DD2E357}"/>
              </a:ext>
            </a:extLst>
          </p:cNvPr>
          <p:cNvSpPr>
            <a:spLocks noGrp="1"/>
          </p:cNvSpPr>
          <p:nvPr>
            <p:ph sz="quarter" idx="14"/>
          </p:nvPr>
        </p:nvSpPr>
        <p:spPr>
          <a:xfrm>
            <a:off x="2566748" y="1451680"/>
            <a:ext cx="468312" cy="449262"/>
          </a:xfrm>
          <a:noFill/>
        </p:spPr>
        <p:txBody>
          <a:bodyPr/>
          <a:lstStyle/>
          <a:p>
            <a:pPr lvl="0"/>
            <a:r>
              <a:rPr lang="en-US"/>
              <a:t>Click to edit Master text styles</a:t>
            </a:r>
          </a:p>
        </p:txBody>
      </p:sp>
      <p:sp>
        <p:nvSpPr>
          <p:cNvPr id="2" name="Title 1">
            <a:extLst>
              <a:ext uri="{FF2B5EF4-FFF2-40B4-BE49-F238E27FC236}">
                <a16:creationId xmlns:a16="http://schemas.microsoft.com/office/drawing/2014/main" id="{24281BF3-0599-6CFC-9CB1-CFD67EAD0E7D}"/>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6" name="Text Placeholder 7">
            <a:extLst>
              <a:ext uri="{FF2B5EF4-FFF2-40B4-BE49-F238E27FC236}">
                <a16:creationId xmlns:a16="http://schemas.microsoft.com/office/drawing/2014/main" id="{B5A141C3-68F4-5272-B2AE-5688AE5C474B}"/>
              </a:ext>
            </a:extLst>
          </p:cNvPr>
          <p:cNvSpPr>
            <a:spLocks noGrp="1"/>
          </p:cNvSpPr>
          <p:nvPr>
            <p:ph type="body" sz="quarter" idx="11" hasCustomPrompt="1"/>
          </p:nvPr>
        </p:nvSpPr>
        <p:spPr>
          <a:xfrm>
            <a:off x="628650" y="5672980"/>
            <a:ext cx="7886700"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11" name="Slide Number Placeholder 10">
            <a:extLst>
              <a:ext uri="{FF2B5EF4-FFF2-40B4-BE49-F238E27FC236}">
                <a16:creationId xmlns:a16="http://schemas.microsoft.com/office/drawing/2014/main" id="{2FF8640A-45FB-378E-1B11-DFBEA1CC30F4}"/>
              </a:ext>
            </a:extLst>
          </p:cNvPr>
          <p:cNvSpPr>
            <a:spLocks noGrp="1"/>
          </p:cNvSpPr>
          <p:nvPr>
            <p:ph type="sldNum" sz="quarter" idx="16"/>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5453514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rvice Team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4" name="TextBox 3">
            <a:extLst>
              <a:ext uri="{FF2B5EF4-FFF2-40B4-BE49-F238E27FC236}">
                <a16:creationId xmlns:a16="http://schemas.microsoft.com/office/drawing/2014/main" id="{3852C118-845F-6BB5-5BA6-3BA53B1FC0A6}"/>
              </a:ext>
            </a:extLst>
          </p:cNvPr>
          <p:cNvSpPr txBox="1"/>
          <p:nvPr userDrawn="1"/>
        </p:nvSpPr>
        <p:spPr>
          <a:xfrm>
            <a:off x="2156984" y="2890625"/>
            <a:ext cx="1764122" cy="7804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l" defTabSz="444500">
              <a:spcBef>
                <a:spcPct val="0"/>
              </a:spcBef>
              <a:spcAft>
                <a:spcPts val="300"/>
              </a:spcAft>
              <a:buNone/>
            </a:pPr>
            <a:endParaRPr lang="en-US" sz="800" kern="1200" dirty="0"/>
          </a:p>
        </p:txBody>
      </p:sp>
      <p:sp>
        <p:nvSpPr>
          <p:cNvPr id="24" name="Text Placeholder 10">
            <a:extLst>
              <a:ext uri="{FF2B5EF4-FFF2-40B4-BE49-F238E27FC236}">
                <a16:creationId xmlns:a16="http://schemas.microsoft.com/office/drawing/2014/main" id="{9D9BAF23-EF34-DBD0-8CD2-A0D4C06CE6C8}"/>
              </a:ext>
            </a:extLst>
          </p:cNvPr>
          <p:cNvSpPr>
            <a:spLocks noGrp="1"/>
          </p:cNvSpPr>
          <p:nvPr>
            <p:ph type="body" sz="quarter" idx="13" hasCustomPrompt="1"/>
          </p:nvPr>
        </p:nvSpPr>
        <p:spPr>
          <a:xfrm>
            <a:off x="628650" y="1335037"/>
            <a:ext cx="425941" cy="2199290"/>
          </a:xfrm>
          <a:solidFill>
            <a:schemeClr val="accent1"/>
          </a:solidFill>
          <a:effectLst>
            <a:outerShdw blurRad="381000" sx="95000" sy="95000" algn="ctr" rotWithShape="0">
              <a:schemeClr val="tx2">
                <a:alpha val="35000"/>
              </a:schemeClr>
            </a:outerShdw>
          </a:effectLst>
        </p:spPr>
        <p:txBody>
          <a:bodyPr vert="vert270" lIns="182880" tIns="182880" rIns="182880" bIns="182880" anchor="ctr" anchorCtr="1"/>
          <a:lstStyle>
            <a:lvl1pPr>
              <a:defRPr sz="1400" b="1"/>
            </a:lvl1pPr>
          </a:lstStyle>
          <a:p>
            <a:r>
              <a:rPr lang="en-US" dirty="0"/>
              <a:t>Plan Level Support </a:t>
            </a:r>
          </a:p>
        </p:txBody>
      </p:sp>
      <p:sp>
        <p:nvSpPr>
          <p:cNvPr id="26" name="Text Placeholder 10">
            <a:extLst>
              <a:ext uri="{FF2B5EF4-FFF2-40B4-BE49-F238E27FC236}">
                <a16:creationId xmlns:a16="http://schemas.microsoft.com/office/drawing/2014/main" id="{DC97362D-94B4-4C0D-0B27-ABBB409AE7B6}"/>
              </a:ext>
            </a:extLst>
          </p:cNvPr>
          <p:cNvSpPr>
            <a:spLocks noGrp="1"/>
          </p:cNvSpPr>
          <p:nvPr>
            <p:ph type="body" sz="quarter" idx="15" hasCustomPrompt="1"/>
          </p:nvPr>
        </p:nvSpPr>
        <p:spPr>
          <a:xfrm>
            <a:off x="628650" y="3778926"/>
            <a:ext cx="425941" cy="2199290"/>
          </a:xfrm>
          <a:solidFill>
            <a:schemeClr val="accent3"/>
          </a:solidFill>
          <a:effectLst>
            <a:outerShdw blurRad="381000" sx="95000" sy="95000" algn="ctr" rotWithShape="0">
              <a:schemeClr val="tx2">
                <a:alpha val="35000"/>
              </a:schemeClr>
            </a:outerShdw>
          </a:effectLst>
        </p:spPr>
        <p:txBody>
          <a:bodyPr vert="vert270" lIns="182880" tIns="182880" rIns="182880" bIns="182880" anchor="ctr" anchorCtr="1"/>
          <a:lstStyle>
            <a:lvl1pPr>
              <a:defRPr sz="1400" b="1"/>
            </a:lvl1pPr>
          </a:lstStyle>
          <a:p>
            <a:r>
              <a:rPr lang="en-US" dirty="0"/>
              <a:t>Participant Support</a:t>
            </a:r>
          </a:p>
        </p:txBody>
      </p:sp>
      <p:sp>
        <p:nvSpPr>
          <p:cNvPr id="31" name="Picture Placeholder 15">
            <a:extLst>
              <a:ext uri="{FF2B5EF4-FFF2-40B4-BE49-F238E27FC236}">
                <a16:creationId xmlns:a16="http://schemas.microsoft.com/office/drawing/2014/main" id="{5A1E9D35-F85C-C6FC-4FFB-6E4E25248CAA}"/>
              </a:ext>
            </a:extLst>
          </p:cNvPr>
          <p:cNvSpPr>
            <a:spLocks noGrp="1"/>
          </p:cNvSpPr>
          <p:nvPr>
            <p:ph type="pic" sz="quarter" idx="17"/>
          </p:nvPr>
        </p:nvSpPr>
        <p:spPr>
          <a:xfrm>
            <a:off x="1219169" y="1335037"/>
            <a:ext cx="1005840" cy="1005840"/>
          </a:xfrm>
          <a:solidFill>
            <a:schemeClr val="bg2"/>
          </a:solidFill>
        </p:spPr>
        <p:txBody>
          <a:bodyPr/>
          <a:lstStyle/>
          <a:p>
            <a:r>
              <a:rPr lang="en-US"/>
              <a:t>Click icon to add picture</a:t>
            </a:r>
          </a:p>
        </p:txBody>
      </p:sp>
      <p:sp>
        <p:nvSpPr>
          <p:cNvPr id="37" name="Text Placeholder 29">
            <a:extLst>
              <a:ext uri="{FF2B5EF4-FFF2-40B4-BE49-F238E27FC236}">
                <a16:creationId xmlns:a16="http://schemas.microsoft.com/office/drawing/2014/main" id="{3093FB93-09FA-6391-BFC8-A69A115F0BD6}"/>
              </a:ext>
            </a:extLst>
          </p:cNvPr>
          <p:cNvSpPr>
            <a:spLocks noGrp="1"/>
          </p:cNvSpPr>
          <p:nvPr>
            <p:ph type="body" sz="quarter" idx="21" hasCustomPrompt="1"/>
          </p:nvPr>
        </p:nvSpPr>
        <p:spPr>
          <a:xfrm>
            <a:off x="2247991" y="1335037"/>
            <a:ext cx="2587625" cy="1012825"/>
          </a:xfrm>
          <a:solidFill>
            <a:schemeClr val="bg1"/>
          </a:solidFill>
          <a:effectLst>
            <a:outerShdw blurRad="381000" sx="95000" sy="95000" algn="ctr" rotWithShape="0">
              <a:schemeClr val="tx2">
                <a:alpha val="35000"/>
              </a:schemeClr>
            </a:outerShdw>
          </a:effectLst>
        </p:spPr>
        <p:txBody>
          <a:bodyPr/>
          <a:lstStyle>
            <a:lvl1pPr>
              <a:lnSpc>
                <a:spcPct val="100000"/>
              </a:lnSpc>
              <a:spcBef>
                <a:spcPts val="0"/>
              </a:spcBef>
              <a:spcAft>
                <a:spcPts val="0"/>
              </a:spcAft>
              <a:defRPr sz="1100" b="1"/>
            </a:lvl1pPr>
            <a:lvl2pPr>
              <a:defRPr sz="1050"/>
            </a:lvl2pPr>
          </a:lstStyle>
          <a:p>
            <a:pPr lvl="0"/>
            <a:r>
              <a:rPr lang="en-US" dirty="0"/>
              <a:t>Name Designations</a:t>
            </a:r>
          </a:p>
          <a:p>
            <a:pPr lvl="1"/>
            <a:r>
              <a:rPr lang="en-US" dirty="0"/>
              <a:t>Title</a:t>
            </a:r>
            <a:br>
              <a:rPr lang="en-US" dirty="0"/>
            </a:br>
            <a:r>
              <a:rPr lang="en-US" dirty="0"/>
              <a:t>Description of duties, keep to 3 lines max</a:t>
            </a:r>
          </a:p>
        </p:txBody>
      </p:sp>
      <p:sp>
        <p:nvSpPr>
          <p:cNvPr id="38" name="Picture Placeholder 15">
            <a:extLst>
              <a:ext uri="{FF2B5EF4-FFF2-40B4-BE49-F238E27FC236}">
                <a16:creationId xmlns:a16="http://schemas.microsoft.com/office/drawing/2014/main" id="{C28230AC-15A9-AD3A-DAB4-6C8B168B0190}"/>
              </a:ext>
            </a:extLst>
          </p:cNvPr>
          <p:cNvSpPr>
            <a:spLocks noGrp="1"/>
          </p:cNvSpPr>
          <p:nvPr>
            <p:ph type="pic" sz="quarter" idx="22"/>
          </p:nvPr>
        </p:nvSpPr>
        <p:spPr>
          <a:xfrm>
            <a:off x="1219169" y="2521502"/>
            <a:ext cx="1005840" cy="1005840"/>
          </a:xfrm>
          <a:solidFill>
            <a:schemeClr val="bg2"/>
          </a:solidFill>
        </p:spPr>
        <p:txBody>
          <a:bodyPr/>
          <a:lstStyle/>
          <a:p>
            <a:r>
              <a:rPr lang="en-US"/>
              <a:t>Click icon to add picture</a:t>
            </a:r>
          </a:p>
        </p:txBody>
      </p:sp>
      <p:sp>
        <p:nvSpPr>
          <p:cNvPr id="41" name="Text Placeholder 29">
            <a:extLst>
              <a:ext uri="{FF2B5EF4-FFF2-40B4-BE49-F238E27FC236}">
                <a16:creationId xmlns:a16="http://schemas.microsoft.com/office/drawing/2014/main" id="{5D9AF70C-882B-997C-A588-3B7C38C2D4C5}"/>
              </a:ext>
            </a:extLst>
          </p:cNvPr>
          <p:cNvSpPr>
            <a:spLocks noGrp="1"/>
          </p:cNvSpPr>
          <p:nvPr>
            <p:ph type="body" sz="quarter" idx="25" hasCustomPrompt="1"/>
          </p:nvPr>
        </p:nvSpPr>
        <p:spPr>
          <a:xfrm>
            <a:off x="2247991" y="2521502"/>
            <a:ext cx="2587625" cy="1012825"/>
          </a:xfrm>
          <a:solidFill>
            <a:schemeClr val="bg1"/>
          </a:solidFill>
          <a:effectLst>
            <a:outerShdw blurRad="381000" sx="95000" sy="95000" algn="ctr" rotWithShape="0">
              <a:schemeClr val="tx2">
                <a:alpha val="35000"/>
              </a:schemeClr>
            </a:outerShdw>
          </a:effectLst>
        </p:spPr>
        <p:txBody>
          <a:bodyPr/>
          <a:lstStyle>
            <a:lvl1pPr>
              <a:lnSpc>
                <a:spcPct val="100000"/>
              </a:lnSpc>
              <a:spcBef>
                <a:spcPts val="0"/>
              </a:spcBef>
              <a:spcAft>
                <a:spcPts val="0"/>
              </a:spcAft>
              <a:defRPr sz="1100" b="1"/>
            </a:lvl1pPr>
            <a:lvl2pPr>
              <a:defRPr sz="1050"/>
            </a:lvl2pPr>
          </a:lstStyle>
          <a:p>
            <a:pPr lvl="0"/>
            <a:r>
              <a:rPr lang="en-US" dirty="0"/>
              <a:t>Name Designations</a:t>
            </a:r>
          </a:p>
          <a:p>
            <a:pPr lvl="1"/>
            <a:r>
              <a:rPr lang="en-US" dirty="0"/>
              <a:t>Title</a:t>
            </a:r>
            <a:br>
              <a:rPr lang="en-US" dirty="0"/>
            </a:br>
            <a:r>
              <a:rPr lang="en-US" dirty="0"/>
              <a:t>Description of duties, keep to 3 lines max</a:t>
            </a:r>
          </a:p>
        </p:txBody>
      </p:sp>
      <p:sp>
        <p:nvSpPr>
          <p:cNvPr id="42" name="Picture Placeholder 15">
            <a:extLst>
              <a:ext uri="{FF2B5EF4-FFF2-40B4-BE49-F238E27FC236}">
                <a16:creationId xmlns:a16="http://schemas.microsoft.com/office/drawing/2014/main" id="{C77E819F-D713-9A66-54D8-DC7BA70F101C}"/>
              </a:ext>
            </a:extLst>
          </p:cNvPr>
          <p:cNvSpPr>
            <a:spLocks noGrp="1"/>
          </p:cNvSpPr>
          <p:nvPr>
            <p:ph type="pic" sz="quarter" idx="26"/>
          </p:nvPr>
        </p:nvSpPr>
        <p:spPr>
          <a:xfrm>
            <a:off x="1219169" y="3778926"/>
            <a:ext cx="1005840" cy="1005840"/>
          </a:xfrm>
          <a:solidFill>
            <a:schemeClr val="bg2"/>
          </a:solidFill>
        </p:spPr>
        <p:txBody>
          <a:bodyPr/>
          <a:lstStyle/>
          <a:p>
            <a:r>
              <a:rPr lang="en-US"/>
              <a:t>Click icon to add picture</a:t>
            </a:r>
          </a:p>
        </p:txBody>
      </p:sp>
      <p:sp>
        <p:nvSpPr>
          <p:cNvPr id="45" name="Text Placeholder 29">
            <a:extLst>
              <a:ext uri="{FF2B5EF4-FFF2-40B4-BE49-F238E27FC236}">
                <a16:creationId xmlns:a16="http://schemas.microsoft.com/office/drawing/2014/main" id="{C8D884F0-492C-4F81-766C-CF2205B89FEC}"/>
              </a:ext>
            </a:extLst>
          </p:cNvPr>
          <p:cNvSpPr>
            <a:spLocks noGrp="1"/>
          </p:cNvSpPr>
          <p:nvPr>
            <p:ph type="body" sz="quarter" idx="29" hasCustomPrompt="1"/>
          </p:nvPr>
        </p:nvSpPr>
        <p:spPr>
          <a:xfrm>
            <a:off x="2247991" y="3778926"/>
            <a:ext cx="2587625" cy="1012825"/>
          </a:xfrm>
          <a:solidFill>
            <a:schemeClr val="bg1"/>
          </a:solidFill>
          <a:effectLst>
            <a:outerShdw blurRad="381000" sx="95000" sy="95000" algn="ctr" rotWithShape="0">
              <a:schemeClr val="tx2">
                <a:alpha val="35000"/>
              </a:schemeClr>
            </a:outerShdw>
          </a:effectLst>
        </p:spPr>
        <p:txBody>
          <a:bodyPr/>
          <a:lstStyle>
            <a:lvl1pPr>
              <a:lnSpc>
                <a:spcPct val="100000"/>
              </a:lnSpc>
              <a:spcBef>
                <a:spcPts val="0"/>
              </a:spcBef>
              <a:spcAft>
                <a:spcPts val="0"/>
              </a:spcAft>
              <a:defRPr sz="1100" b="1"/>
            </a:lvl1pPr>
            <a:lvl2pPr>
              <a:defRPr sz="1050"/>
            </a:lvl2pPr>
          </a:lstStyle>
          <a:p>
            <a:pPr lvl="0"/>
            <a:r>
              <a:rPr lang="en-US" dirty="0"/>
              <a:t>Name Designations</a:t>
            </a:r>
          </a:p>
          <a:p>
            <a:pPr lvl="1"/>
            <a:r>
              <a:rPr lang="en-US" dirty="0"/>
              <a:t>Title</a:t>
            </a:r>
            <a:br>
              <a:rPr lang="en-US" dirty="0"/>
            </a:br>
            <a:r>
              <a:rPr lang="en-US" dirty="0"/>
              <a:t>Description of duties, keep to 3 lines max</a:t>
            </a:r>
          </a:p>
        </p:txBody>
      </p:sp>
      <p:sp>
        <p:nvSpPr>
          <p:cNvPr id="46" name="Picture Placeholder 15">
            <a:extLst>
              <a:ext uri="{FF2B5EF4-FFF2-40B4-BE49-F238E27FC236}">
                <a16:creationId xmlns:a16="http://schemas.microsoft.com/office/drawing/2014/main" id="{502295FE-F666-2113-18C6-E937A3652A88}"/>
              </a:ext>
            </a:extLst>
          </p:cNvPr>
          <p:cNvSpPr>
            <a:spLocks noGrp="1"/>
          </p:cNvSpPr>
          <p:nvPr>
            <p:ph type="pic" sz="quarter" idx="30"/>
          </p:nvPr>
        </p:nvSpPr>
        <p:spPr>
          <a:xfrm>
            <a:off x="1219169" y="4965391"/>
            <a:ext cx="1005840" cy="1005840"/>
          </a:xfrm>
          <a:solidFill>
            <a:schemeClr val="bg2"/>
          </a:solidFill>
        </p:spPr>
        <p:txBody>
          <a:bodyPr/>
          <a:lstStyle/>
          <a:p>
            <a:r>
              <a:rPr lang="en-US"/>
              <a:t>Click icon to add picture</a:t>
            </a:r>
          </a:p>
        </p:txBody>
      </p:sp>
      <p:sp>
        <p:nvSpPr>
          <p:cNvPr id="49" name="Text Placeholder 29">
            <a:extLst>
              <a:ext uri="{FF2B5EF4-FFF2-40B4-BE49-F238E27FC236}">
                <a16:creationId xmlns:a16="http://schemas.microsoft.com/office/drawing/2014/main" id="{11F9BB32-C6F9-5B4E-6DC1-3C31CB63B5D3}"/>
              </a:ext>
            </a:extLst>
          </p:cNvPr>
          <p:cNvSpPr>
            <a:spLocks noGrp="1"/>
          </p:cNvSpPr>
          <p:nvPr>
            <p:ph type="body" sz="quarter" idx="33" hasCustomPrompt="1"/>
          </p:nvPr>
        </p:nvSpPr>
        <p:spPr>
          <a:xfrm>
            <a:off x="2247991" y="4965391"/>
            <a:ext cx="2587625" cy="1012825"/>
          </a:xfrm>
          <a:solidFill>
            <a:schemeClr val="bg1"/>
          </a:solidFill>
          <a:effectLst>
            <a:outerShdw blurRad="381000" sx="95000" sy="95000" algn="ctr" rotWithShape="0">
              <a:schemeClr val="tx2">
                <a:alpha val="35000"/>
              </a:schemeClr>
            </a:outerShdw>
          </a:effectLst>
        </p:spPr>
        <p:txBody>
          <a:bodyPr/>
          <a:lstStyle>
            <a:lvl1pPr>
              <a:lnSpc>
                <a:spcPct val="100000"/>
              </a:lnSpc>
              <a:spcBef>
                <a:spcPts val="0"/>
              </a:spcBef>
              <a:spcAft>
                <a:spcPts val="0"/>
              </a:spcAft>
              <a:defRPr sz="1100" b="1"/>
            </a:lvl1pPr>
            <a:lvl2pPr>
              <a:defRPr sz="1050"/>
            </a:lvl2pPr>
          </a:lstStyle>
          <a:p>
            <a:pPr lvl="0"/>
            <a:r>
              <a:rPr lang="en-US" dirty="0"/>
              <a:t>Name Designations</a:t>
            </a:r>
          </a:p>
          <a:p>
            <a:pPr lvl="1"/>
            <a:r>
              <a:rPr lang="en-US" dirty="0"/>
              <a:t>Title</a:t>
            </a:r>
            <a:br>
              <a:rPr lang="en-US" dirty="0"/>
            </a:br>
            <a:r>
              <a:rPr lang="en-US" dirty="0"/>
              <a:t>Description of duties, keep to 3 lines max</a:t>
            </a:r>
          </a:p>
        </p:txBody>
      </p:sp>
      <p:sp>
        <p:nvSpPr>
          <p:cNvPr id="50" name="Picture Placeholder 15">
            <a:extLst>
              <a:ext uri="{FF2B5EF4-FFF2-40B4-BE49-F238E27FC236}">
                <a16:creationId xmlns:a16="http://schemas.microsoft.com/office/drawing/2014/main" id="{24FD5312-8017-E073-98E9-B47A8F81C7AC}"/>
              </a:ext>
            </a:extLst>
          </p:cNvPr>
          <p:cNvSpPr>
            <a:spLocks noGrp="1"/>
          </p:cNvSpPr>
          <p:nvPr>
            <p:ph type="pic" sz="quarter" idx="34"/>
          </p:nvPr>
        </p:nvSpPr>
        <p:spPr>
          <a:xfrm>
            <a:off x="5023499" y="1335037"/>
            <a:ext cx="1005840" cy="1005840"/>
          </a:xfrm>
          <a:solidFill>
            <a:schemeClr val="bg2"/>
          </a:solidFill>
        </p:spPr>
        <p:txBody>
          <a:bodyPr/>
          <a:lstStyle/>
          <a:p>
            <a:r>
              <a:rPr lang="en-US"/>
              <a:t>Click icon to add picture</a:t>
            </a:r>
          </a:p>
        </p:txBody>
      </p:sp>
      <p:sp>
        <p:nvSpPr>
          <p:cNvPr id="51" name="Text Placeholder 29">
            <a:extLst>
              <a:ext uri="{FF2B5EF4-FFF2-40B4-BE49-F238E27FC236}">
                <a16:creationId xmlns:a16="http://schemas.microsoft.com/office/drawing/2014/main" id="{6A46D411-5DCA-8ECD-FBD2-D42BA2D16147}"/>
              </a:ext>
            </a:extLst>
          </p:cNvPr>
          <p:cNvSpPr>
            <a:spLocks noGrp="1"/>
          </p:cNvSpPr>
          <p:nvPr>
            <p:ph type="body" sz="quarter" idx="35" hasCustomPrompt="1"/>
          </p:nvPr>
        </p:nvSpPr>
        <p:spPr>
          <a:xfrm>
            <a:off x="6052321" y="1335037"/>
            <a:ext cx="2587625" cy="1012825"/>
          </a:xfrm>
          <a:solidFill>
            <a:schemeClr val="bg1"/>
          </a:solidFill>
          <a:effectLst>
            <a:outerShdw blurRad="381000" sx="95000" sy="95000" algn="ctr" rotWithShape="0">
              <a:schemeClr val="tx2">
                <a:alpha val="35000"/>
              </a:schemeClr>
            </a:outerShdw>
          </a:effectLst>
        </p:spPr>
        <p:txBody>
          <a:bodyPr/>
          <a:lstStyle>
            <a:lvl1pPr>
              <a:lnSpc>
                <a:spcPct val="100000"/>
              </a:lnSpc>
              <a:spcBef>
                <a:spcPts val="0"/>
              </a:spcBef>
              <a:spcAft>
                <a:spcPts val="0"/>
              </a:spcAft>
              <a:defRPr sz="1100" b="1"/>
            </a:lvl1pPr>
            <a:lvl2pPr>
              <a:defRPr sz="1050"/>
            </a:lvl2pPr>
          </a:lstStyle>
          <a:p>
            <a:pPr lvl="0"/>
            <a:r>
              <a:rPr lang="en-US" dirty="0"/>
              <a:t>Name Designations</a:t>
            </a:r>
          </a:p>
          <a:p>
            <a:pPr lvl="1"/>
            <a:r>
              <a:rPr lang="en-US" dirty="0"/>
              <a:t>Title</a:t>
            </a:r>
            <a:br>
              <a:rPr lang="en-US" dirty="0"/>
            </a:br>
            <a:r>
              <a:rPr lang="en-US" dirty="0"/>
              <a:t>Description of duties, keep to 3 lines max</a:t>
            </a:r>
          </a:p>
        </p:txBody>
      </p:sp>
      <p:sp>
        <p:nvSpPr>
          <p:cNvPr id="52" name="Picture Placeholder 15">
            <a:extLst>
              <a:ext uri="{FF2B5EF4-FFF2-40B4-BE49-F238E27FC236}">
                <a16:creationId xmlns:a16="http://schemas.microsoft.com/office/drawing/2014/main" id="{D85D8ABC-938F-CB76-CFFA-527EDE5D1264}"/>
              </a:ext>
            </a:extLst>
          </p:cNvPr>
          <p:cNvSpPr>
            <a:spLocks noGrp="1"/>
          </p:cNvSpPr>
          <p:nvPr>
            <p:ph type="pic" sz="quarter" idx="36"/>
          </p:nvPr>
        </p:nvSpPr>
        <p:spPr>
          <a:xfrm>
            <a:off x="5023499" y="2521502"/>
            <a:ext cx="1005840" cy="1005840"/>
          </a:xfrm>
          <a:solidFill>
            <a:schemeClr val="bg2"/>
          </a:solidFill>
        </p:spPr>
        <p:txBody>
          <a:bodyPr/>
          <a:lstStyle/>
          <a:p>
            <a:r>
              <a:rPr lang="en-US"/>
              <a:t>Click icon to add picture</a:t>
            </a:r>
          </a:p>
        </p:txBody>
      </p:sp>
      <p:sp>
        <p:nvSpPr>
          <p:cNvPr id="53" name="Text Placeholder 29">
            <a:extLst>
              <a:ext uri="{FF2B5EF4-FFF2-40B4-BE49-F238E27FC236}">
                <a16:creationId xmlns:a16="http://schemas.microsoft.com/office/drawing/2014/main" id="{1C4C8D37-CA16-01AB-5A45-3812AACDB64A}"/>
              </a:ext>
            </a:extLst>
          </p:cNvPr>
          <p:cNvSpPr>
            <a:spLocks noGrp="1"/>
          </p:cNvSpPr>
          <p:nvPr>
            <p:ph type="body" sz="quarter" idx="37" hasCustomPrompt="1"/>
          </p:nvPr>
        </p:nvSpPr>
        <p:spPr>
          <a:xfrm>
            <a:off x="6052321" y="2521502"/>
            <a:ext cx="2587625" cy="1012825"/>
          </a:xfrm>
          <a:solidFill>
            <a:schemeClr val="bg1"/>
          </a:solidFill>
          <a:effectLst>
            <a:outerShdw blurRad="381000" sx="95000" sy="95000" algn="ctr" rotWithShape="0">
              <a:schemeClr val="tx2">
                <a:alpha val="35000"/>
              </a:schemeClr>
            </a:outerShdw>
          </a:effectLst>
        </p:spPr>
        <p:txBody>
          <a:bodyPr/>
          <a:lstStyle>
            <a:lvl1pPr>
              <a:lnSpc>
                <a:spcPct val="100000"/>
              </a:lnSpc>
              <a:spcBef>
                <a:spcPts val="0"/>
              </a:spcBef>
              <a:spcAft>
                <a:spcPts val="0"/>
              </a:spcAft>
              <a:defRPr sz="1100" b="1"/>
            </a:lvl1pPr>
            <a:lvl2pPr>
              <a:defRPr sz="1050"/>
            </a:lvl2pPr>
          </a:lstStyle>
          <a:p>
            <a:pPr lvl="0"/>
            <a:r>
              <a:rPr lang="en-US" dirty="0"/>
              <a:t>Name Designations</a:t>
            </a:r>
          </a:p>
          <a:p>
            <a:pPr lvl="1"/>
            <a:r>
              <a:rPr lang="en-US" dirty="0"/>
              <a:t>Title</a:t>
            </a:r>
            <a:br>
              <a:rPr lang="en-US" dirty="0"/>
            </a:br>
            <a:r>
              <a:rPr lang="en-US" dirty="0"/>
              <a:t>Description of duties, keep to 3 lines max</a:t>
            </a:r>
          </a:p>
        </p:txBody>
      </p:sp>
      <p:sp>
        <p:nvSpPr>
          <p:cNvPr id="54" name="Picture Placeholder 15">
            <a:extLst>
              <a:ext uri="{FF2B5EF4-FFF2-40B4-BE49-F238E27FC236}">
                <a16:creationId xmlns:a16="http://schemas.microsoft.com/office/drawing/2014/main" id="{AC749175-5CAE-69C8-C487-C58718F9F638}"/>
              </a:ext>
            </a:extLst>
          </p:cNvPr>
          <p:cNvSpPr>
            <a:spLocks noGrp="1"/>
          </p:cNvSpPr>
          <p:nvPr>
            <p:ph type="pic" sz="quarter" idx="38"/>
          </p:nvPr>
        </p:nvSpPr>
        <p:spPr>
          <a:xfrm>
            <a:off x="5023499" y="3778926"/>
            <a:ext cx="1005840" cy="1005840"/>
          </a:xfrm>
          <a:solidFill>
            <a:schemeClr val="bg2"/>
          </a:solidFill>
        </p:spPr>
        <p:txBody>
          <a:bodyPr/>
          <a:lstStyle/>
          <a:p>
            <a:r>
              <a:rPr lang="en-US"/>
              <a:t>Click icon to add picture</a:t>
            </a:r>
          </a:p>
        </p:txBody>
      </p:sp>
      <p:sp>
        <p:nvSpPr>
          <p:cNvPr id="55" name="Text Placeholder 29">
            <a:extLst>
              <a:ext uri="{FF2B5EF4-FFF2-40B4-BE49-F238E27FC236}">
                <a16:creationId xmlns:a16="http://schemas.microsoft.com/office/drawing/2014/main" id="{59C36185-83B8-3F5D-97F0-5FCF5204B8B5}"/>
              </a:ext>
            </a:extLst>
          </p:cNvPr>
          <p:cNvSpPr>
            <a:spLocks noGrp="1"/>
          </p:cNvSpPr>
          <p:nvPr>
            <p:ph type="body" sz="quarter" idx="39" hasCustomPrompt="1"/>
          </p:nvPr>
        </p:nvSpPr>
        <p:spPr>
          <a:xfrm>
            <a:off x="6052321" y="3778926"/>
            <a:ext cx="2587625" cy="1012825"/>
          </a:xfrm>
          <a:solidFill>
            <a:schemeClr val="bg1"/>
          </a:solidFill>
          <a:effectLst>
            <a:outerShdw blurRad="381000" sx="95000" sy="95000" algn="ctr" rotWithShape="0">
              <a:schemeClr val="tx2">
                <a:alpha val="35000"/>
              </a:schemeClr>
            </a:outerShdw>
          </a:effectLst>
        </p:spPr>
        <p:txBody>
          <a:bodyPr/>
          <a:lstStyle>
            <a:lvl1pPr>
              <a:lnSpc>
                <a:spcPct val="100000"/>
              </a:lnSpc>
              <a:spcBef>
                <a:spcPts val="0"/>
              </a:spcBef>
              <a:spcAft>
                <a:spcPts val="0"/>
              </a:spcAft>
              <a:defRPr sz="1100" b="1"/>
            </a:lvl1pPr>
            <a:lvl2pPr>
              <a:defRPr sz="1050"/>
            </a:lvl2pPr>
          </a:lstStyle>
          <a:p>
            <a:pPr lvl="0"/>
            <a:r>
              <a:rPr lang="en-US" dirty="0"/>
              <a:t>Name Designations</a:t>
            </a:r>
          </a:p>
          <a:p>
            <a:pPr lvl="1"/>
            <a:r>
              <a:rPr lang="en-US" dirty="0"/>
              <a:t>Title</a:t>
            </a:r>
            <a:br>
              <a:rPr lang="en-US" dirty="0"/>
            </a:br>
            <a:r>
              <a:rPr lang="en-US" dirty="0"/>
              <a:t>Description of duties, keep to 3 lines max</a:t>
            </a:r>
          </a:p>
        </p:txBody>
      </p:sp>
      <p:sp>
        <p:nvSpPr>
          <p:cNvPr id="56" name="Picture Placeholder 15">
            <a:extLst>
              <a:ext uri="{FF2B5EF4-FFF2-40B4-BE49-F238E27FC236}">
                <a16:creationId xmlns:a16="http://schemas.microsoft.com/office/drawing/2014/main" id="{558D8555-FF20-CE50-4C4A-A3BEBCC443C9}"/>
              </a:ext>
            </a:extLst>
          </p:cNvPr>
          <p:cNvSpPr>
            <a:spLocks noGrp="1"/>
          </p:cNvSpPr>
          <p:nvPr>
            <p:ph type="pic" sz="quarter" idx="40"/>
          </p:nvPr>
        </p:nvSpPr>
        <p:spPr>
          <a:xfrm>
            <a:off x="5023499" y="4965391"/>
            <a:ext cx="1005840" cy="1005840"/>
          </a:xfrm>
          <a:solidFill>
            <a:schemeClr val="bg2"/>
          </a:solidFill>
        </p:spPr>
        <p:txBody>
          <a:bodyPr/>
          <a:lstStyle/>
          <a:p>
            <a:r>
              <a:rPr lang="en-US"/>
              <a:t>Click icon to add picture</a:t>
            </a:r>
          </a:p>
        </p:txBody>
      </p:sp>
      <p:sp>
        <p:nvSpPr>
          <p:cNvPr id="57" name="Text Placeholder 29">
            <a:extLst>
              <a:ext uri="{FF2B5EF4-FFF2-40B4-BE49-F238E27FC236}">
                <a16:creationId xmlns:a16="http://schemas.microsoft.com/office/drawing/2014/main" id="{581A7770-0936-6230-C728-FE3A628C5C17}"/>
              </a:ext>
            </a:extLst>
          </p:cNvPr>
          <p:cNvSpPr>
            <a:spLocks noGrp="1"/>
          </p:cNvSpPr>
          <p:nvPr>
            <p:ph type="body" sz="quarter" idx="41" hasCustomPrompt="1"/>
          </p:nvPr>
        </p:nvSpPr>
        <p:spPr>
          <a:xfrm>
            <a:off x="6052321" y="4965391"/>
            <a:ext cx="2587625" cy="1012825"/>
          </a:xfrm>
          <a:solidFill>
            <a:schemeClr val="bg1"/>
          </a:solidFill>
          <a:effectLst>
            <a:outerShdw blurRad="381000" sx="95000" sy="95000" algn="ctr" rotWithShape="0">
              <a:schemeClr val="tx2">
                <a:alpha val="35000"/>
              </a:schemeClr>
            </a:outerShdw>
          </a:effectLst>
        </p:spPr>
        <p:txBody>
          <a:bodyPr/>
          <a:lstStyle>
            <a:lvl1pPr>
              <a:lnSpc>
                <a:spcPct val="100000"/>
              </a:lnSpc>
              <a:spcBef>
                <a:spcPts val="0"/>
              </a:spcBef>
              <a:spcAft>
                <a:spcPts val="0"/>
              </a:spcAft>
              <a:defRPr sz="1100" b="1"/>
            </a:lvl1pPr>
            <a:lvl2pPr>
              <a:defRPr sz="1050"/>
            </a:lvl2pPr>
          </a:lstStyle>
          <a:p>
            <a:pPr lvl="0"/>
            <a:r>
              <a:rPr lang="en-US" dirty="0"/>
              <a:t>Name Designations</a:t>
            </a:r>
          </a:p>
          <a:p>
            <a:pPr lvl="1"/>
            <a:r>
              <a:rPr lang="en-US" dirty="0"/>
              <a:t>Title</a:t>
            </a:r>
            <a:br>
              <a:rPr lang="en-US" dirty="0"/>
            </a:br>
            <a:r>
              <a:rPr lang="en-US" dirty="0"/>
              <a:t>Description of duties, keep to 3 lines max</a:t>
            </a:r>
          </a:p>
        </p:txBody>
      </p:sp>
    </p:spTree>
    <p:extLst>
      <p:ext uri="{BB962C8B-B14F-4D97-AF65-F5344CB8AC3E}">
        <p14:creationId xmlns:p14="http://schemas.microsoft.com/office/powerpoint/2010/main" val="1496899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ft Image with Blue Bann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551C7F5-9C3F-F28B-0FCC-8EDA2D8F41F6}"/>
              </a:ext>
            </a:extLst>
          </p:cNvPr>
          <p:cNvSpPr>
            <a:spLocks noGrp="1"/>
          </p:cNvSpPr>
          <p:nvPr>
            <p:ph type="pic" sz="quarter" idx="15"/>
          </p:nvPr>
        </p:nvSpPr>
        <p:spPr>
          <a:xfrm>
            <a:off x="0" y="1189913"/>
            <a:ext cx="3048000" cy="4199652"/>
          </a:xfrm>
          <a:custGeom>
            <a:avLst/>
            <a:gdLst>
              <a:gd name="connsiteX0" fmla="*/ 0 w 3048000"/>
              <a:gd name="connsiteY0" fmla="*/ 0 h 4199652"/>
              <a:gd name="connsiteX1" fmla="*/ 3048000 w 3048000"/>
              <a:gd name="connsiteY1" fmla="*/ 0 h 4199652"/>
              <a:gd name="connsiteX2" fmla="*/ 3048000 w 3048000"/>
              <a:gd name="connsiteY2" fmla="*/ 194220 h 4199652"/>
              <a:gd name="connsiteX3" fmla="*/ 2795285 w 3048000"/>
              <a:gd name="connsiteY3" fmla="*/ 194220 h 4199652"/>
              <a:gd name="connsiteX4" fmla="*/ 2479552 w 3048000"/>
              <a:gd name="connsiteY4" fmla="*/ 509953 h 4199652"/>
              <a:gd name="connsiteX5" fmla="*/ 2795285 w 3048000"/>
              <a:gd name="connsiteY5" fmla="*/ 825686 h 4199652"/>
              <a:gd name="connsiteX6" fmla="*/ 3048000 w 3048000"/>
              <a:gd name="connsiteY6" fmla="*/ 825686 h 4199652"/>
              <a:gd name="connsiteX7" fmla="*/ 3048000 w 3048000"/>
              <a:gd name="connsiteY7" fmla="*/ 4199652 h 4199652"/>
              <a:gd name="connsiteX8" fmla="*/ 0 w 3048000"/>
              <a:gd name="connsiteY8" fmla="*/ 4199652 h 419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0" h="4199652">
                <a:moveTo>
                  <a:pt x="0" y="0"/>
                </a:moveTo>
                <a:lnTo>
                  <a:pt x="3048000" y="0"/>
                </a:lnTo>
                <a:lnTo>
                  <a:pt x="3048000" y="194220"/>
                </a:lnTo>
                <a:lnTo>
                  <a:pt x="2795285" y="194220"/>
                </a:lnTo>
                <a:cubicBezTo>
                  <a:pt x="2620910" y="194220"/>
                  <a:pt x="2479552" y="335578"/>
                  <a:pt x="2479552" y="509953"/>
                </a:cubicBezTo>
                <a:cubicBezTo>
                  <a:pt x="2479552" y="684328"/>
                  <a:pt x="2620910" y="825686"/>
                  <a:pt x="2795285" y="825686"/>
                </a:cubicBezTo>
                <a:lnTo>
                  <a:pt x="3048000" y="825686"/>
                </a:lnTo>
                <a:lnTo>
                  <a:pt x="3048000" y="4199652"/>
                </a:lnTo>
                <a:lnTo>
                  <a:pt x="0" y="4199652"/>
                </a:lnTo>
                <a:close/>
              </a:path>
            </a:pathLst>
          </a:custGeom>
          <a:solidFill>
            <a:schemeClr val="bg1">
              <a:lumMod val="95000"/>
            </a:schemeClr>
          </a:solidFill>
        </p:spPr>
        <p:txBody>
          <a:bodyPr wrap="square">
            <a:noAutofit/>
          </a:bodyPr>
          <a:lstStyle/>
          <a:p>
            <a:r>
              <a:rPr lang="en-US"/>
              <a:t>Click icon to add picture</a:t>
            </a:r>
            <a:endParaRPr lang="en-US" dirty="0"/>
          </a:p>
        </p:txBody>
      </p:sp>
      <p:grpSp>
        <p:nvGrpSpPr>
          <p:cNvPr id="10" name="Group 9">
            <a:extLst>
              <a:ext uri="{FF2B5EF4-FFF2-40B4-BE49-F238E27FC236}">
                <a16:creationId xmlns:a16="http://schemas.microsoft.com/office/drawing/2014/main" id="{73B9F350-2229-77EB-1508-BA854EF319B0}"/>
              </a:ext>
            </a:extLst>
          </p:cNvPr>
          <p:cNvGrpSpPr/>
          <p:nvPr userDrawn="1"/>
        </p:nvGrpSpPr>
        <p:grpSpPr>
          <a:xfrm>
            <a:off x="2479553" y="1384133"/>
            <a:ext cx="5720065" cy="631466"/>
            <a:chOff x="2479553" y="1384133"/>
            <a:chExt cx="5720065" cy="631466"/>
          </a:xfrm>
        </p:grpSpPr>
        <p:sp>
          <p:nvSpPr>
            <p:cNvPr id="7" name="Rounded Rectangle 84">
              <a:extLst>
                <a:ext uri="{FF2B5EF4-FFF2-40B4-BE49-F238E27FC236}">
                  <a16:creationId xmlns:a16="http://schemas.microsoft.com/office/drawing/2014/main" id="{09428213-D43E-309F-5F37-CEFDE47DD42E}"/>
                </a:ext>
              </a:extLst>
            </p:cNvPr>
            <p:cNvSpPr/>
            <p:nvPr userDrawn="1"/>
          </p:nvSpPr>
          <p:spPr>
            <a:xfrm>
              <a:off x="2479553" y="1384133"/>
              <a:ext cx="5720065" cy="63146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sp>
          <p:nvSpPr>
            <p:cNvPr id="9" name="Oval 8">
              <a:extLst>
                <a:ext uri="{FF2B5EF4-FFF2-40B4-BE49-F238E27FC236}">
                  <a16:creationId xmlns:a16="http://schemas.microsoft.com/office/drawing/2014/main" id="{982FED34-6F9F-2B68-44AE-389BE88B2C43}"/>
                </a:ext>
              </a:extLst>
            </p:cNvPr>
            <p:cNvSpPr/>
            <p:nvPr userDrawn="1"/>
          </p:nvSpPr>
          <p:spPr>
            <a:xfrm>
              <a:off x="2479553" y="1384133"/>
              <a:ext cx="631466" cy="631466"/>
            </a:xfrm>
            <a:prstGeom prst="ellipse">
              <a:avLst/>
            </a:prstGeom>
            <a:gradFill>
              <a:gsLst>
                <a:gs pos="0">
                  <a:schemeClr val="accent2"/>
                </a:gs>
                <a:gs pos="100000">
                  <a:schemeClr val="accent2">
                    <a:lumMod val="20000"/>
                    <a:lumOff val="80000"/>
                  </a:schemeClr>
                </a:gs>
              </a:gsLst>
              <a:lin ang="18900000" scaled="1"/>
            </a:gradFill>
            <a:ln>
              <a:noFill/>
            </a:ln>
            <a:effectLst>
              <a:outerShdw blurRad="266700" dist="38100" dir="5400000" algn="t"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sp>
        <p:nvSpPr>
          <p:cNvPr id="26" name="Text Placeholder 25">
            <a:extLst>
              <a:ext uri="{FF2B5EF4-FFF2-40B4-BE49-F238E27FC236}">
                <a16:creationId xmlns:a16="http://schemas.microsoft.com/office/drawing/2014/main" id="{9AB2E31B-01F8-EC11-13D4-CE61F699F307}"/>
              </a:ext>
            </a:extLst>
          </p:cNvPr>
          <p:cNvSpPr>
            <a:spLocks noGrp="1"/>
          </p:cNvSpPr>
          <p:nvPr>
            <p:ph type="body" sz="quarter" idx="13"/>
          </p:nvPr>
        </p:nvSpPr>
        <p:spPr>
          <a:xfrm>
            <a:off x="3427413" y="1540742"/>
            <a:ext cx="4368078" cy="3721100"/>
          </a:xfrm>
        </p:spPr>
        <p:txBody>
          <a:bodyPr/>
          <a:lstStyle>
            <a:lvl1pPr>
              <a:defRPr b="1">
                <a:latin typeface="+mj-lt"/>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a:extLst>
              <a:ext uri="{FF2B5EF4-FFF2-40B4-BE49-F238E27FC236}">
                <a16:creationId xmlns:a16="http://schemas.microsoft.com/office/drawing/2014/main" id="{F50AB3B8-9220-BCEE-2664-389C0D713140}"/>
              </a:ext>
            </a:extLst>
          </p:cNvPr>
          <p:cNvSpPr>
            <a:spLocks noGrp="1"/>
          </p:cNvSpPr>
          <p:nvPr>
            <p:ph sz="quarter" idx="14"/>
          </p:nvPr>
        </p:nvSpPr>
        <p:spPr>
          <a:xfrm>
            <a:off x="2566748" y="1451680"/>
            <a:ext cx="468312" cy="449262"/>
          </a:xfrm>
          <a:noFill/>
        </p:spPr>
        <p:txBody>
          <a:bodyPr/>
          <a:lstStyle/>
          <a:p>
            <a:pPr lvl="0"/>
            <a:r>
              <a:rPr lang="en-US"/>
              <a:t>Click to edit Master text styles</a:t>
            </a:r>
          </a:p>
        </p:txBody>
      </p:sp>
      <p:sp>
        <p:nvSpPr>
          <p:cNvPr id="2" name="Text Placeholder 7">
            <a:extLst>
              <a:ext uri="{FF2B5EF4-FFF2-40B4-BE49-F238E27FC236}">
                <a16:creationId xmlns:a16="http://schemas.microsoft.com/office/drawing/2014/main" id="{8B4084E9-0440-4434-DC8D-4C55BE314E23}"/>
              </a:ext>
            </a:extLst>
          </p:cNvPr>
          <p:cNvSpPr>
            <a:spLocks noGrp="1"/>
          </p:cNvSpPr>
          <p:nvPr>
            <p:ph type="body" sz="quarter" idx="11" hasCustomPrompt="1"/>
          </p:nvPr>
        </p:nvSpPr>
        <p:spPr>
          <a:xfrm>
            <a:off x="628650" y="5672980"/>
            <a:ext cx="7886700"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6" name="Title 5">
            <a:extLst>
              <a:ext uri="{FF2B5EF4-FFF2-40B4-BE49-F238E27FC236}">
                <a16:creationId xmlns:a16="http://schemas.microsoft.com/office/drawing/2014/main" id="{8B7DC3F2-5EB7-57FD-8F4E-719A5299D23A}"/>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11" name="Slide Number Placeholder 10">
            <a:extLst>
              <a:ext uri="{FF2B5EF4-FFF2-40B4-BE49-F238E27FC236}">
                <a16:creationId xmlns:a16="http://schemas.microsoft.com/office/drawing/2014/main" id="{6A9B45F3-553E-6FB5-C8F2-A1CE64EAB3BF}"/>
              </a:ext>
            </a:extLst>
          </p:cNvPr>
          <p:cNvSpPr>
            <a:spLocks noGrp="1"/>
          </p:cNvSpPr>
          <p:nvPr>
            <p:ph type="sldNum" sz="quarter" idx="16"/>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2864386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vent-Green-Retirement">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0EAD359D-384A-0F95-E5BC-87CA06BDB68F}"/>
              </a:ext>
            </a:extLst>
          </p:cNvPr>
          <p:cNvGrpSpPr/>
          <p:nvPr userDrawn="1"/>
        </p:nvGrpSpPr>
        <p:grpSpPr>
          <a:xfrm>
            <a:off x="2479553" y="1384133"/>
            <a:ext cx="5720065" cy="631466"/>
            <a:chOff x="2479553" y="1384133"/>
            <a:chExt cx="5720065" cy="631466"/>
          </a:xfrm>
        </p:grpSpPr>
        <p:sp>
          <p:nvSpPr>
            <p:cNvPr id="7" name="Rounded Rectangle 84">
              <a:extLst>
                <a:ext uri="{FF2B5EF4-FFF2-40B4-BE49-F238E27FC236}">
                  <a16:creationId xmlns:a16="http://schemas.microsoft.com/office/drawing/2014/main" id="{09428213-D43E-309F-5F37-CEFDE47DD42E}"/>
                </a:ext>
              </a:extLst>
            </p:cNvPr>
            <p:cNvSpPr/>
            <p:nvPr userDrawn="1"/>
          </p:nvSpPr>
          <p:spPr>
            <a:xfrm>
              <a:off x="2479553" y="1384133"/>
              <a:ext cx="5720065" cy="6314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sp>
          <p:nvSpPr>
            <p:cNvPr id="9" name="Oval 8">
              <a:extLst>
                <a:ext uri="{FF2B5EF4-FFF2-40B4-BE49-F238E27FC236}">
                  <a16:creationId xmlns:a16="http://schemas.microsoft.com/office/drawing/2014/main" id="{982FED34-6F9F-2B68-44AE-389BE88B2C43}"/>
                </a:ext>
              </a:extLst>
            </p:cNvPr>
            <p:cNvSpPr/>
            <p:nvPr userDrawn="1"/>
          </p:nvSpPr>
          <p:spPr>
            <a:xfrm>
              <a:off x="2479553" y="1384133"/>
              <a:ext cx="631466" cy="631466"/>
            </a:xfrm>
            <a:prstGeom prst="ellipse">
              <a:avLst/>
            </a:prstGeom>
            <a:gradFill>
              <a:gsLst>
                <a:gs pos="0">
                  <a:schemeClr val="accent1"/>
                </a:gs>
                <a:gs pos="100000">
                  <a:schemeClr val="accent1">
                    <a:lumMod val="40000"/>
                    <a:lumOff val="60000"/>
                  </a:schemeClr>
                </a:gs>
              </a:gsLst>
              <a:lin ang="18900000" scaled="1"/>
            </a:gradFill>
            <a:ln>
              <a:noFill/>
            </a:ln>
            <a:effectLst>
              <a:outerShdw blurRad="266700" dist="38100" dir="5400000" algn="t"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sp>
        <p:nvSpPr>
          <p:cNvPr id="10" name="Content Placeholder 5">
            <a:extLst>
              <a:ext uri="{FF2B5EF4-FFF2-40B4-BE49-F238E27FC236}">
                <a16:creationId xmlns:a16="http://schemas.microsoft.com/office/drawing/2014/main" id="{42A83FAA-8AB1-7F70-247C-A577012A186F}"/>
              </a:ext>
            </a:extLst>
          </p:cNvPr>
          <p:cNvSpPr>
            <a:spLocks noGrp="1"/>
          </p:cNvSpPr>
          <p:nvPr>
            <p:ph sz="quarter" idx="14"/>
          </p:nvPr>
        </p:nvSpPr>
        <p:spPr>
          <a:xfrm>
            <a:off x="2566748" y="1451680"/>
            <a:ext cx="468312" cy="449262"/>
          </a:xfrm>
        </p:spPr>
        <p:txBody>
          <a:bodyPr/>
          <a:lstStyle/>
          <a:p>
            <a:pPr lvl="0"/>
            <a:r>
              <a:rPr lang="en-US"/>
              <a:t>Click to edit Master text styles</a:t>
            </a:r>
          </a:p>
        </p:txBody>
      </p:sp>
      <p:sp>
        <p:nvSpPr>
          <p:cNvPr id="15" name="Picture Placeholder 14">
            <a:extLst>
              <a:ext uri="{FF2B5EF4-FFF2-40B4-BE49-F238E27FC236}">
                <a16:creationId xmlns:a16="http://schemas.microsoft.com/office/drawing/2014/main" id="{3DE3D5AC-5B2D-035C-A54B-8157B3FAB87D}"/>
              </a:ext>
            </a:extLst>
          </p:cNvPr>
          <p:cNvSpPr>
            <a:spLocks noGrp="1"/>
          </p:cNvSpPr>
          <p:nvPr>
            <p:ph type="pic" sz="quarter" idx="15"/>
          </p:nvPr>
        </p:nvSpPr>
        <p:spPr>
          <a:xfrm>
            <a:off x="0" y="1189913"/>
            <a:ext cx="3048000" cy="4199652"/>
          </a:xfrm>
          <a:custGeom>
            <a:avLst/>
            <a:gdLst>
              <a:gd name="connsiteX0" fmla="*/ 0 w 3048000"/>
              <a:gd name="connsiteY0" fmla="*/ 0 h 4199652"/>
              <a:gd name="connsiteX1" fmla="*/ 3048000 w 3048000"/>
              <a:gd name="connsiteY1" fmla="*/ 0 h 4199652"/>
              <a:gd name="connsiteX2" fmla="*/ 3048000 w 3048000"/>
              <a:gd name="connsiteY2" fmla="*/ 194220 h 4199652"/>
              <a:gd name="connsiteX3" fmla="*/ 2795285 w 3048000"/>
              <a:gd name="connsiteY3" fmla="*/ 194220 h 4199652"/>
              <a:gd name="connsiteX4" fmla="*/ 2479552 w 3048000"/>
              <a:gd name="connsiteY4" fmla="*/ 509953 h 4199652"/>
              <a:gd name="connsiteX5" fmla="*/ 2795285 w 3048000"/>
              <a:gd name="connsiteY5" fmla="*/ 825686 h 4199652"/>
              <a:gd name="connsiteX6" fmla="*/ 3048000 w 3048000"/>
              <a:gd name="connsiteY6" fmla="*/ 825686 h 4199652"/>
              <a:gd name="connsiteX7" fmla="*/ 3048000 w 3048000"/>
              <a:gd name="connsiteY7" fmla="*/ 4199652 h 4199652"/>
              <a:gd name="connsiteX8" fmla="*/ 0 w 3048000"/>
              <a:gd name="connsiteY8" fmla="*/ 4199652 h 419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0" h="4199652">
                <a:moveTo>
                  <a:pt x="0" y="0"/>
                </a:moveTo>
                <a:lnTo>
                  <a:pt x="3048000" y="0"/>
                </a:lnTo>
                <a:lnTo>
                  <a:pt x="3048000" y="194220"/>
                </a:lnTo>
                <a:lnTo>
                  <a:pt x="2795285" y="194220"/>
                </a:lnTo>
                <a:cubicBezTo>
                  <a:pt x="2620910" y="194220"/>
                  <a:pt x="2479552" y="335578"/>
                  <a:pt x="2479552" y="509953"/>
                </a:cubicBezTo>
                <a:cubicBezTo>
                  <a:pt x="2479552" y="684328"/>
                  <a:pt x="2620910" y="825686"/>
                  <a:pt x="2795285" y="825686"/>
                </a:cubicBezTo>
                <a:lnTo>
                  <a:pt x="3048000" y="825686"/>
                </a:lnTo>
                <a:lnTo>
                  <a:pt x="3048000" y="4199652"/>
                </a:lnTo>
                <a:lnTo>
                  <a:pt x="0" y="4199652"/>
                </a:lnTo>
                <a:close/>
              </a:path>
            </a:pathLst>
          </a:custGeom>
        </p:spPr>
        <p:txBody>
          <a:bodyPr wrap="square">
            <a:noAutofit/>
          </a:bodyPr>
          <a:lstStyle/>
          <a:p>
            <a:r>
              <a:rPr lang="en-US"/>
              <a:t>Click icon to add picture</a:t>
            </a:r>
            <a:endParaRPr lang="en-US" dirty="0"/>
          </a:p>
        </p:txBody>
      </p:sp>
      <p:pic>
        <p:nvPicPr>
          <p:cNvPr id="20" name="Graphic 19" descr="Flip calendar with solid fill">
            <a:extLst>
              <a:ext uri="{FF2B5EF4-FFF2-40B4-BE49-F238E27FC236}">
                <a16:creationId xmlns:a16="http://schemas.microsoft.com/office/drawing/2014/main" id="{E92F5CCD-C890-7C09-C610-199F4CBE36C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385200" y="2469150"/>
            <a:ext cx="454313" cy="454313"/>
          </a:xfrm>
          <a:prstGeom prst="rect">
            <a:avLst/>
          </a:prstGeom>
        </p:spPr>
      </p:pic>
      <p:pic>
        <p:nvPicPr>
          <p:cNvPr id="18" name="Graphic 17" descr="Clock with solid fill">
            <a:extLst>
              <a:ext uri="{FF2B5EF4-FFF2-40B4-BE49-F238E27FC236}">
                <a16:creationId xmlns:a16="http://schemas.microsoft.com/office/drawing/2014/main" id="{9B349CE5-1231-A863-1152-2DC8D5374E9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368590" y="3300917"/>
            <a:ext cx="487533" cy="487533"/>
          </a:xfrm>
          <a:prstGeom prst="rect">
            <a:avLst/>
          </a:prstGeom>
        </p:spPr>
      </p:pic>
      <p:pic>
        <p:nvPicPr>
          <p:cNvPr id="16" name="Graphic 15" descr="Marker with solid fill">
            <a:extLst>
              <a:ext uri="{FF2B5EF4-FFF2-40B4-BE49-F238E27FC236}">
                <a16:creationId xmlns:a16="http://schemas.microsoft.com/office/drawing/2014/main" id="{2A74F6B7-7A6C-51AD-B511-751C4BF3EAE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385200" y="4165905"/>
            <a:ext cx="454313" cy="454313"/>
          </a:xfrm>
          <a:prstGeom prst="rect">
            <a:avLst/>
          </a:prstGeom>
        </p:spPr>
      </p:pic>
      <p:sp>
        <p:nvSpPr>
          <p:cNvPr id="13" name="Rectangle 12">
            <a:extLst>
              <a:ext uri="{FF2B5EF4-FFF2-40B4-BE49-F238E27FC236}">
                <a16:creationId xmlns:a16="http://schemas.microsoft.com/office/drawing/2014/main" id="{A1DDD50B-FBF7-FCCC-71E0-EBC7609B5966}"/>
              </a:ext>
            </a:extLst>
          </p:cNvPr>
          <p:cNvSpPr/>
          <p:nvPr/>
        </p:nvSpPr>
        <p:spPr>
          <a:xfrm>
            <a:off x="6232940" y="2278392"/>
            <a:ext cx="2490545" cy="26628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sp>
        <p:nvSpPr>
          <p:cNvPr id="26" name="Text Placeholder 25">
            <a:extLst>
              <a:ext uri="{FF2B5EF4-FFF2-40B4-BE49-F238E27FC236}">
                <a16:creationId xmlns:a16="http://schemas.microsoft.com/office/drawing/2014/main" id="{9AB2E31B-01F8-EC11-13D4-CE61F699F307}"/>
              </a:ext>
            </a:extLst>
          </p:cNvPr>
          <p:cNvSpPr>
            <a:spLocks noGrp="1"/>
          </p:cNvSpPr>
          <p:nvPr>
            <p:ph type="body" sz="quarter" idx="13"/>
          </p:nvPr>
        </p:nvSpPr>
        <p:spPr>
          <a:xfrm>
            <a:off x="3427413" y="1540742"/>
            <a:ext cx="4368078" cy="447428"/>
          </a:xfrm>
          <a:noFill/>
        </p:spPr>
        <p:txBody>
          <a:bodyPr/>
          <a:lstStyle>
            <a:lvl1pPr>
              <a:defRPr b="1">
                <a:latin typeface="+mj-lt"/>
              </a:defRPr>
            </a:lvl1pPr>
          </a:lstStyle>
          <a:p>
            <a:pPr lvl="0"/>
            <a:r>
              <a:rPr lang="en-US"/>
              <a:t>Click to edit Master text styles</a:t>
            </a:r>
          </a:p>
        </p:txBody>
      </p:sp>
      <p:sp>
        <p:nvSpPr>
          <p:cNvPr id="28" name="Text Placeholder 25">
            <a:extLst>
              <a:ext uri="{FF2B5EF4-FFF2-40B4-BE49-F238E27FC236}">
                <a16:creationId xmlns:a16="http://schemas.microsoft.com/office/drawing/2014/main" id="{05D4C540-55E1-9902-8524-1CCDC6508A60}"/>
              </a:ext>
            </a:extLst>
          </p:cNvPr>
          <p:cNvSpPr>
            <a:spLocks noGrp="1"/>
          </p:cNvSpPr>
          <p:nvPr>
            <p:ph type="body" sz="quarter" idx="16" hasCustomPrompt="1"/>
          </p:nvPr>
        </p:nvSpPr>
        <p:spPr>
          <a:xfrm>
            <a:off x="3427413" y="2278392"/>
            <a:ext cx="2668589" cy="2983450"/>
          </a:xfrm>
          <a:noFill/>
        </p:spPr>
        <p:txBody>
          <a:bodyPr/>
          <a:lstStyle>
            <a:lvl1pPr>
              <a:defRPr b="1">
                <a:latin typeface="+mj-lt"/>
              </a:defRPr>
            </a:lvl1pPr>
          </a:lstStyle>
          <a:p>
            <a:pPr lvl="1"/>
            <a:r>
              <a:rPr lang="en-US" dirty="0"/>
              <a:t>Second level</a:t>
            </a:r>
          </a:p>
          <a:p>
            <a:pPr lvl="2"/>
            <a:r>
              <a:rPr lang="en-US" dirty="0"/>
              <a:t>Third level</a:t>
            </a:r>
          </a:p>
        </p:txBody>
      </p:sp>
      <p:sp>
        <p:nvSpPr>
          <p:cNvPr id="31" name="Text Placeholder 25">
            <a:extLst>
              <a:ext uri="{FF2B5EF4-FFF2-40B4-BE49-F238E27FC236}">
                <a16:creationId xmlns:a16="http://schemas.microsoft.com/office/drawing/2014/main" id="{8E457A97-305C-76BB-E620-5CE150E11C7F}"/>
              </a:ext>
            </a:extLst>
          </p:cNvPr>
          <p:cNvSpPr>
            <a:spLocks noGrp="1"/>
          </p:cNvSpPr>
          <p:nvPr>
            <p:ph type="body" sz="quarter" idx="17" hasCustomPrompt="1"/>
          </p:nvPr>
        </p:nvSpPr>
        <p:spPr>
          <a:xfrm>
            <a:off x="6959961" y="2540321"/>
            <a:ext cx="1555389" cy="563758"/>
          </a:xfrm>
          <a:noFill/>
        </p:spPr>
        <p:txBody>
          <a:bodyPr/>
          <a:lstStyle>
            <a:lvl1pPr>
              <a:defRPr sz="1200" b="1">
                <a:latin typeface="+mn-lt"/>
              </a:defRPr>
            </a:lvl1pPr>
          </a:lstStyle>
          <a:p>
            <a:pPr lvl="0"/>
            <a:r>
              <a:rPr lang="en-US" dirty="0"/>
              <a:t>Insert Date</a:t>
            </a:r>
          </a:p>
        </p:txBody>
      </p:sp>
      <p:sp>
        <p:nvSpPr>
          <p:cNvPr id="34" name="Text Placeholder 25">
            <a:extLst>
              <a:ext uri="{FF2B5EF4-FFF2-40B4-BE49-F238E27FC236}">
                <a16:creationId xmlns:a16="http://schemas.microsoft.com/office/drawing/2014/main" id="{23DF933B-6845-F777-5DCB-956DB81C1CB1}"/>
              </a:ext>
            </a:extLst>
          </p:cNvPr>
          <p:cNvSpPr>
            <a:spLocks noGrp="1"/>
          </p:cNvSpPr>
          <p:nvPr>
            <p:ph type="body" sz="quarter" idx="18" hasCustomPrompt="1"/>
          </p:nvPr>
        </p:nvSpPr>
        <p:spPr>
          <a:xfrm>
            <a:off x="6959961" y="3357842"/>
            <a:ext cx="1555389" cy="563758"/>
          </a:xfrm>
          <a:noFill/>
        </p:spPr>
        <p:txBody>
          <a:bodyPr/>
          <a:lstStyle>
            <a:lvl1pPr>
              <a:defRPr sz="1200" b="1">
                <a:latin typeface="+mn-lt"/>
              </a:defRPr>
            </a:lvl1pPr>
          </a:lstStyle>
          <a:p>
            <a:pPr lvl="0"/>
            <a:r>
              <a:rPr lang="en-US" dirty="0"/>
              <a:t>Insert Time</a:t>
            </a:r>
          </a:p>
        </p:txBody>
      </p:sp>
      <p:sp>
        <p:nvSpPr>
          <p:cNvPr id="36" name="Text Placeholder 25">
            <a:extLst>
              <a:ext uri="{FF2B5EF4-FFF2-40B4-BE49-F238E27FC236}">
                <a16:creationId xmlns:a16="http://schemas.microsoft.com/office/drawing/2014/main" id="{AB9B034D-A763-D6DA-5C36-524878D469E1}"/>
              </a:ext>
            </a:extLst>
          </p:cNvPr>
          <p:cNvSpPr>
            <a:spLocks noGrp="1"/>
          </p:cNvSpPr>
          <p:nvPr>
            <p:ph type="body" sz="quarter" idx="19" hasCustomPrompt="1"/>
          </p:nvPr>
        </p:nvSpPr>
        <p:spPr>
          <a:xfrm>
            <a:off x="6959961" y="4175363"/>
            <a:ext cx="1555389" cy="563758"/>
          </a:xfrm>
          <a:noFill/>
        </p:spPr>
        <p:txBody>
          <a:bodyPr/>
          <a:lstStyle>
            <a:lvl1pPr>
              <a:defRPr sz="1200" b="1">
                <a:latin typeface="+mn-lt"/>
              </a:defRPr>
            </a:lvl1pPr>
          </a:lstStyle>
          <a:p>
            <a:pPr lvl="0"/>
            <a:r>
              <a:rPr lang="en-US" dirty="0"/>
              <a:t>Insert Location</a:t>
            </a:r>
          </a:p>
        </p:txBody>
      </p:sp>
      <p:sp>
        <p:nvSpPr>
          <p:cNvPr id="2" name="Title 1">
            <a:extLst>
              <a:ext uri="{FF2B5EF4-FFF2-40B4-BE49-F238E27FC236}">
                <a16:creationId xmlns:a16="http://schemas.microsoft.com/office/drawing/2014/main" id="{E514AD02-F7D4-78C2-F30B-BA6AB8C19B7E}"/>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6" name="Text Placeholder 7">
            <a:extLst>
              <a:ext uri="{FF2B5EF4-FFF2-40B4-BE49-F238E27FC236}">
                <a16:creationId xmlns:a16="http://schemas.microsoft.com/office/drawing/2014/main" id="{C8B35C8F-3685-7221-69AE-6714382B881F}"/>
              </a:ext>
            </a:extLst>
          </p:cNvPr>
          <p:cNvSpPr>
            <a:spLocks noGrp="1"/>
          </p:cNvSpPr>
          <p:nvPr>
            <p:ph type="body" sz="quarter" idx="11" hasCustomPrompt="1"/>
          </p:nvPr>
        </p:nvSpPr>
        <p:spPr>
          <a:xfrm>
            <a:off x="628650" y="5672980"/>
            <a:ext cx="7886700"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11" name="Slide Number Placeholder 10">
            <a:extLst>
              <a:ext uri="{FF2B5EF4-FFF2-40B4-BE49-F238E27FC236}">
                <a16:creationId xmlns:a16="http://schemas.microsoft.com/office/drawing/2014/main" id="{85795302-2958-13FA-B2CE-6691C15C1EB0}"/>
              </a:ext>
            </a:extLst>
          </p:cNvPr>
          <p:cNvSpPr>
            <a:spLocks noGrp="1"/>
          </p:cNvSpPr>
          <p:nvPr>
            <p:ph type="sldNum" sz="quarter" idx="20"/>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24195005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vent-Purple-Financial Wellnes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021457-F022-C2F1-C4E7-A8E2289325F2}"/>
              </a:ext>
            </a:extLst>
          </p:cNvPr>
          <p:cNvGrpSpPr/>
          <p:nvPr userDrawn="1"/>
        </p:nvGrpSpPr>
        <p:grpSpPr>
          <a:xfrm>
            <a:off x="2479553" y="1384133"/>
            <a:ext cx="5720065" cy="631466"/>
            <a:chOff x="2479553" y="1384133"/>
            <a:chExt cx="5720065" cy="631466"/>
          </a:xfrm>
        </p:grpSpPr>
        <p:sp>
          <p:nvSpPr>
            <p:cNvPr id="6" name="Rounded Rectangle 84">
              <a:extLst>
                <a:ext uri="{FF2B5EF4-FFF2-40B4-BE49-F238E27FC236}">
                  <a16:creationId xmlns:a16="http://schemas.microsoft.com/office/drawing/2014/main" id="{0AC2AEC8-D632-C903-2E13-DA9F17FE6166}"/>
                </a:ext>
              </a:extLst>
            </p:cNvPr>
            <p:cNvSpPr/>
            <p:nvPr userDrawn="1"/>
          </p:nvSpPr>
          <p:spPr>
            <a:xfrm>
              <a:off x="2479553" y="1384133"/>
              <a:ext cx="5720065" cy="63146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sp>
          <p:nvSpPr>
            <p:cNvPr id="11" name="Oval 10">
              <a:extLst>
                <a:ext uri="{FF2B5EF4-FFF2-40B4-BE49-F238E27FC236}">
                  <a16:creationId xmlns:a16="http://schemas.microsoft.com/office/drawing/2014/main" id="{87C3A399-CF6A-4772-E9E4-970D56CA7AC5}"/>
                </a:ext>
              </a:extLst>
            </p:cNvPr>
            <p:cNvSpPr/>
            <p:nvPr userDrawn="1"/>
          </p:nvSpPr>
          <p:spPr>
            <a:xfrm>
              <a:off x="2479553" y="1384133"/>
              <a:ext cx="631466" cy="631466"/>
            </a:xfrm>
            <a:prstGeom prst="ellipse">
              <a:avLst/>
            </a:prstGeom>
            <a:gradFill>
              <a:gsLst>
                <a:gs pos="0">
                  <a:schemeClr val="accent3"/>
                </a:gs>
                <a:gs pos="100000">
                  <a:schemeClr val="accent3">
                    <a:lumMod val="20000"/>
                    <a:lumOff val="80000"/>
                  </a:schemeClr>
                </a:gs>
              </a:gsLst>
              <a:lin ang="18900000" scaled="1"/>
            </a:gradFill>
            <a:ln>
              <a:noFill/>
            </a:ln>
            <a:effectLst>
              <a:outerShdw blurRad="266700" dist="38100" dir="5400000" algn="t"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sp>
        <p:nvSpPr>
          <p:cNvPr id="10" name="Content Placeholder 5">
            <a:extLst>
              <a:ext uri="{FF2B5EF4-FFF2-40B4-BE49-F238E27FC236}">
                <a16:creationId xmlns:a16="http://schemas.microsoft.com/office/drawing/2014/main" id="{42A83FAA-8AB1-7F70-247C-A577012A186F}"/>
              </a:ext>
            </a:extLst>
          </p:cNvPr>
          <p:cNvSpPr>
            <a:spLocks noGrp="1"/>
          </p:cNvSpPr>
          <p:nvPr>
            <p:ph sz="quarter" idx="14"/>
          </p:nvPr>
        </p:nvSpPr>
        <p:spPr>
          <a:xfrm>
            <a:off x="2566748" y="1451680"/>
            <a:ext cx="468312" cy="449262"/>
          </a:xfrm>
        </p:spPr>
        <p:txBody>
          <a:bodyPr/>
          <a:lstStyle/>
          <a:p>
            <a:pPr lvl="0"/>
            <a:r>
              <a:rPr lang="en-US"/>
              <a:t>Click to edit Master text styles</a:t>
            </a:r>
          </a:p>
        </p:txBody>
      </p:sp>
      <p:sp>
        <p:nvSpPr>
          <p:cNvPr id="15" name="Picture Placeholder 14">
            <a:extLst>
              <a:ext uri="{FF2B5EF4-FFF2-40B4-BE49-F238E27FC236}">
                <a16:creationId xmlns:a16="http://schemas.microsoft.com/office/drawing/2014/main" id="{3DE3D5AC-5B2D-035C-A54B-8157B3FAB87D}"/>
              </a:ext>
            </a:extLst>
          </p:cNvPr>
          <p:cNvSpPr>
            <a:spLocks noGrp="1"/>
          </p:cNvSpPr>
          <p:nvPr>
            <p:ph type="pic" sz="quarter" idx="15"/>
          </p:nvPr>
        </p:nvSpPr>
        <p:spPr>
          <a:xfrm>
            <a:off x="0" y="1189913"/>
            <a:ext cx="3048000" cy="4199652"/>
          </a:xfrm>
          <a:custGeom>
            <a:avLst/>
            <a:gdLst>
              <a:gd name="connsiteX0" fmla="*/ 0 w 3048000"/>
              <a:gd name="connsiteY0" fmla="*/ 0 h 4199652"/>
              <a:gd name="connsiteX1" fmla="*/ 3048000 w 3048000"/>
              <a:gd name="connsiteY1" fmla="*/ 0 h 4199652"/>
              <a:gd name="connsiteX2" fmla="*/ 3048000 w 3048000"/>
              <a:gd name="connsiteY2" fmla="*/ 194220 h 4199652"/>
              <a:gd name="connsiteX3" fmla="*/ 2795285 w 3048000"/>
              <a:gd name="connsiteY3" fmla="*/ 194220 h 4199652"/>
              <a:gd name="connsiteX4" fmla="*/ 2479552 w 3048000"/>
              <a:gd name="connsiteY4" fmla="*/ 509953 h 4199652"/>
              <a:gd name="connsiteX5" fmla="*/ 2795285 w 3048000"/>
              <a:gd name="connsiteY5" fmla="*/ 825686 h 4199652"/>
              <a:gd name="connsiteX6" fmla="*/ 3048000 w 3048000"/>
              <a:gd name="connsiteY6" fmla="*/ 825686 h 4199652"/>
              <a:gd name="connsiteX7" fmla="*/ 3048000 w 3048000"/>
              <a:gd name="connsiteY7" fmla="*/ 4199652 h 4199652"/>
              <a:gd name="connsiteX8" fmla="*/ 0 w 3048000"/>
              <a:gd name="connsiteY8" fmla="*/ 4199652 h 419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0" h="4199652">
                <a:moveTo>
                  <a:pt x="0" y="0"/>
                </a:moveTo>
                <a:lnTo>
                  <a:pt x="3048000" y="0"/>
                </a:lnTo>
                <a:lnTo>
                  <a:pt x="3048000" y="194220"/>
                </a:lnTo>
                <a:lnTo>
                  <a:pt x="2795285" y="194220"/>
                </a:lnTo>
                <a:cubicBezTo>
                  <a:pt x="2620910" y="194220"/>
                  <a:pt x="2479552" y="335578"/>
                  <a:pt x="2479552" y="509953"/>
                </a:cubicBezTo>
                <a:cubicBezTo>
                  <a:pt x="2479552" y="684328"/>
                  <a:pt x="2620910" y="825686"/>
                  <a:pt x="2795285" y="825686"/>
                </a:cubicBezTo>
                <a:lnTo>
                  <a:pt x="3048000" y="825686"/>
                </a:lnTo>
                <a:lnTo>
                  <a:pt x="3048000" y="4199652"/>
                </a:lnTo>
                <a:lnTo>
                  <a:pt x="0" y="4199652"/>
                </a:lnTo>
                <a:close/>
              </a:path>
            </a:pathLst>
          </a:custGeom>
        </p:spPr>
        <p:txBody>
          <a:bodyPr wrap="square">
            <a:noAutofit/>
          </a:bodyPr>
          <a:lstStyle/>
          <a:p>
            <a:r>
              <a:rPr lang="en-US"/>
              <a:t>Click icon to add picture</a:t>
            </a:r>
            <a:endParaRPr lang="en-US" dirty="0"/>
          </a:p>
        </p:txBody>
      </p:sp>
      <p:pic>
        <p:nvPicPr>
          <p:cNvPr id="20" name="Graphic 19" descr="Flip calendar with solid fill">
            <a:extLst>
              <a:ext uri="{FF2B5EF4-FFF2-40B4-BE49-F238E27FC236}">
                <a16:creationId xmlns:a16="http://schemas.microsoft.com/office/drawing/2014/main" id="{E92F5CCD-C890-7C09-C610-199F4CBE36C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385200" y="2469150"/>
            <a:ext cx="454313" cy="454313"/>
          </a:xfrm>
          <a:prstGeom prst="rect">
            <a:avLst/>
          </a:prstGeom>
        </p:spPr>
      </p:pic>
      <p:pic>
        <p:nvPicPr>
          <p:cNvPr id="18" name="Graphic 17" descr="Clock with solid fill">
            <a:extLst>
              <a:ext uri="{FF2B5EF4-FFF2-40B4-BE49-F238E27FC236}">
                <a16:creationId xmlns:a16="http://schemas.microsoft.com/office/drawing/2014/main" id="{9B349CE5-1231-A863-1152-2DC8D5374E9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368590" y="3300917"/>
            <a:ext cx="487533" cy="487533"/>
          </a:xfrm>
          <a:prstGeom prst="rect">
            <a:avLst/>
          </a:prstGeom>
        </p:spPr>
      </p:pic>
      <p:pic>
        <p:nvPicPr>
          <p:cNvPr id="16" name="Graphic 15" descr="Marker with solid fill">
            <a:extLst>
              <a:ext uri="{FF2B5EF4-FFF2-40B4-BE49-F238E27FC236}">
                <a16:creationId xmlns:a16="http://schemas.microsoft.com/office/drawing/2014/main" id="{2A74F6B7-7A6C-51AD-B511-751C4BF3EAE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385200" y="4165905"/>
            <a:ext cx="454313" cy="454313"/>
          </a:xfrm>
          <a:prstGeom prst="rect">
            <a:avLst/>
          </a:prstGeom>
        </p:spPr>
      </p:pic>
      <p:sp>
        <p:nvSpPr>
          <p:cNvPr id="13" name="Rectangle 12">
            <a:extLst>
              <a:ext uri="{FF2B5EF4-FFF2-40B4-BE49-F238E27FC236}">
                <a16:creationId xmlns:a16="http://schemas.microsoft.com/office/drawing/2014/main" id="{A1DDD50B-FBF7-FCCC-71E0-EBC7609B5966}"/>
              </a:ext>
            </a:extLst>
          </p:cNvPr>
          <p:cNvSpPr/>
          <p:nvPr/>
        </p:nvSpPr>
        <p:spPr>
          <a:xfrm>
            <a:off x="6232940" y="2278392"/>
            <a:ext cx="2490545" cy="2662813"/>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sp>
        <p:nvSpPr>
          <p:cNvPr id="26" name="Text Placeholder 25">
            <a:extLst>
              <a:ext uri="{FF2B5EF4-FFF2-40B4-BE49-F238E27FC236}">
                <a16:creationId xmlns:a16="http://schemas.microsoft.com/office/drawing/2014/main" id="{9AB2E31B-01F8-EC11-13D4-CE61F699F307}"/>
              </a:ext>
            </a:extLst>
          </p:cNvPr>
          <p:cNvSpPr>
            <a:spLocks noGrp="1"/>
          </p:cNvSpPr>
          <p:nvPr>
            <p:ph type="body" sz="quarter" idx="13"/>
          </p:nvPr>
        </p:nvSpPr>
        <p:spPr>
          <a:xfrm>
            <a:off x="3427413" y="1540742"/>
            <a:ext cx="4368078" cy="447428"/>
          </a:xfrm>
          <a:noFill/>
        </p:spPr>
        <p:txBody>
          <a:bodyPr/>
          <a:lstStyle>
            <a:lvl1pPr>
              <a:defRPr b="1">
                <a:latin typeface="+mj-lt"/>
              </a:defRPr>
            </a:lvl1pPr>
          </a:lstStyle>
          <a:p>
            <a:pPr lvl="0"/>
            <a:r>
              <a:rPr lang="en-US"/>
              <a:t>Click to edit Master text styles</a:t>
            </a:r>
          </a:p>
        </p:txBody>
      </p:sp>
      <p:sp>
        <p:nvSpPr>
          <p:cNvPr id="28" name="Text Placeholder 25">
            <a:extLst>
              <a:ext uri="{FF2B5EF4-FFF2-40B4-BE49-F238E27FC236}">
                <a16:creationId xmlns:a16="http://schemas.microsoft.com/office/drawing/2014/main" id="{05D4C540-55E1-9902-8524-1CCDC6508A60}"/>
              </a:ext>
            </a:extLst>
          </p:cNvPr>
          <p:cNvSpPr>
            <a:spLocks noGrp="1"/>
          </p:cNvSpPr>
          <p:nvPr>
            <p:ph type="body" sz="quarter" idx="16" hasCustomPrompt="1"/>
          </p:nvPr>
        </p:nvSpPr>
        <p:spPr>
          <a:xfrm>
            <a:off x="3427413" y="2278392"/>
            <a:ext cx="2668589" cy="2983450"/>
          </a:xfrm>
          <a:noFill/>
        </p:spPr>
        <p:txBody>
          <a:bodyPr/>
          <a:lstStyle>
            <a:lvl1pPr>
              <a:defRPr b="1">
                <a:latin typeface="+mj-lt"/>
              </a:defRPr>
            </a:lvl1pPr>
          </a:lstStyle>
          <a:p>
            <a:pPr lvl="1"/>
            <a:r>
              <a:rPr lang="en-US" dirty="0"/>
              <a:t>Second level</a:t>
            </a:r>
          </a:p>
          <a:p>
            <a:pPr lvl="2"/>
            <a:r>
              <a:rPr lang="en-US" dirty="0"/>
              <a:t>Third level</a:t>
            </a:r>
          </a:p>
        </p:txBody>
      </p:sp>
      <p:sp>
        <p:nvSpPr>
          <p:cNvPr id="31" name="Text Placeholder 25">
            <a:extLst>
              <a:ext uri="{FF2B5EF4-FFF2-40B4-BE49-F238E27FC236}">
                <a16:creationId xmlns:a16="http://schemas.microsoft.com/office/drawing/2014/main" id="{8E457A97-305C-76BB-E620-5CE150E11C7F}"/>
              </a:ext>
            </a:extLst>
          </p:cNvPr>
          <p:cNvSpPr>
            <a:spLocks noGrp="1"/>
          </p:cNvSpPr>
          <p:nvPr>
            <p:ph type="body" sz="quarter" idx="17" hasCustomPrompt="1"/>
          </p:nvPr>
        </p:nvSpPr>
        <p:spPr>
          <a:xfrm>
            <a:off x="6959961" y="2540321"/>
            <a:ext cx="1555389" cy="563758"/>
          </a:xfrm>
          <a:noFill/>
        </p:spPr>
        <p:txBody>
          <a:bodyPr/>
          <a:lstStyle>
            <a:lvl1pPr>
              <a:defRPr sz="1200" b="1">
                <a:latin typeface="+mn-lt"/>
              </a:defRPr>
            </a:lvl1pPr>
          </a:lstStyle>
          <a:p>
            <a:pPr lvl="0"/>
            <a:r>
              <a:rPr lang="en-US" dirty="0"/>
              <a:t>Insert Date</a:t>
            </a:r>
          </a:p>
        </p:txBody>
      </p:sp>
      <p:sp>
        <p:nvSpPr>
          <p:cNvPr id="34" name="Text Placeholder 25">
            <a:extLst>
              <a:ext uri="{FF2B5EF4-FFF2-40B4-BE49-F238E27FC236}">
                <a16:creationId xmlns:a16="http://schemas.microsoft.com/office/drawing/2014/main" id="{23DF933B-6845-F777-5DCB-956DB81C1CB1}"/>
              </a:ext>
            </a:extLst>
          </p:cNvPr>
          <p:cNvSpPr>
            <a:spLocks noGrp="1"/>
          </p:cNvSpPr>
          <p:nvPr>
            <p:ph type="body" sz="quarter" idx="18" hasCustomPrompt="1"/>
          </p:nvPr>
        </p:nvSpPr>
        <p:spPr>
          <a:xfrm>
            <a:off x="6959961" y="3357842"/>
            <a:ext cx="1555389" cy="563758"/>
          </a:xfrm>
          <a:noFill/>
        </p:spPr>
        <p:txBody>
          <a:bodyPr/>
          <a:lstStyle>
            <a:lvl1pPr>
              <a:defRPr sz="1200" b="1">
                <a:latin typeface="+mn-lt"/>
              </a:defRPr>
            </a:lvl1pPr>
          </a:lstStyle>
          <a:p>
            <a:pPr lvl="0"/>
            <a:r>
              <a:rPr lang="en-US" dirty="0"/>
              <a:t>Insert Time</a:t>
            </a:r>
          </a:p>
        </p:txBody>
      </p:sp>
      <p:sp>
        <p:nvSpPr>
          <p:cNvPr id="36" name="Text Placeholder 25">
            <a:extLst>
              <a:ext uri="{FF2B5EF4-FFF2-40B4-BE49-F238E27FC236}">
                <a16:creationId xmlns:a16="http://schemas.microsoft.com/office/drawing/2014/main" id="{AB9B034D-A763-D6DA-5C36-524878D469E1}"/>
              </a:ext>
            </a:extLst>
          </p:cNvPr>
          <p:cNvSpPr>
            <a:spLocks noGrp="1"/>
          </p:cNvSpPr>
          <p:nvPr>
            <p:ph type="body" sz="quarter" idx="19" hasCustomPrompt="1"/>
          </p:nvPr>
        </p:nvSpPr>
        <p:spPr>
          <a:xfrm>
            <a:off x="6959961" y="4175363"/>
            <a:ext cx="1555389" cy="563758"/>
          </a:xfrm>
          <a:noFill/>
        </p:spPr>
        <p:txBody>
          <a:bodyPr/>
          <a:lstStyle>
            <a:lvl1pPr>
              <a:defRPr sz="1200" b="1">
                <a:latin typeface="+mn-lt"/>
              </a:defRPr>
            </a:lvl1pPr>
          </a:lstStyle>
          <a:p>
            <a:pPr lvl="0"/>
            <a:r>
              <a:rPr lang="en-US" dirty="0"/>
              <a:t>Insert Location</a:t>
            </a:r>
          </a:p>
        </p:txBody>
      </p:sp>
      <p:sp>
        <p:nvSpPr>
          <p:cNvPr id="7" name="Title 6">
            <a:extLst>
              <a:ext uri="{FF2B5EF4-FFF2-40B4-BE49-F238E27FC236}">
                <a16:creationId xmlns:a16="http://schemas.microsoft.com/office/drawing/2014/main" id="{D102B4A3-FA97-667A-9B2A-8294064E251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Text Placeholder 7">
            <a:extLst>
              <a:ext uri="{FF2B5EF4-FFF2-40B4-BE49-F238E27FC236}">
                <a16:creationId xmlns:a16="http://schemas.microsoft.com/office/drawing/2014/main" id="{78B92116-96FA-F71D-CE7C-843F1703C44D}"/>
              </a:ext>
            </a:extLst>
          </p:cNvPr>
          <p:cNvSpPr>
            <a:spLocks noGrp="1"/>
          </p:cNvSpPr>
          <p:nvPr>
            <p:ph type="body" sz="quarter" idx="11" hasCustomPrompt="1"/>
          </p:nvPr>
        </p:nvSpPr>
        <p:spPr>
          <a:xfrm>
            <a:off x="628650" y="5672980"/>
            <a:ext cx="7886700" cy="477743"/>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12" name="Slide Number Placeholder 11">
            <a:extLst>
              <a:ext uri="{FF2B5EF4-FFF2-40B4-BE49-F238E27FC236}">
                <a16:creationId xmlns:a16="http://schemas.microsoft.com/office/drawing/2014/main" id="{6199A464-3169-8464-7964-EE43F079B006}"/>
              </a:ext>
            </a:extLst>
          </p:cNvPr>
          <p:cNvSpPr>
            <a:spLocks noGrp="1"/>
          </p:cNvSpPr>
          <p:nvPr>
            <p:ph type="sldNum" sz="quarter" idx="20"/>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3101005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vent-Blue-Wealth Management ">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021457-F022-C2F1-C4E7-A8E2289325F2}"/>
              </a:ext>
            </a:extLst>
          </p:cNvPr>
          <p:cNvGrpSpPr/>
          <p:nvPr userDrawn="1"/>
        </p:nvGrpSpPr>
        <p:grpSpPr>
          <a:xfrm>
            <a:off x="2479553" y="1384133"/>
            <a:ext cx="5720065" cy="631466"/>
            <a:chOff x="2479553" y="1384133"/>
            <a:chExt cx="5720065" cy="631466"/>
          </a:xfrm>
        </p:grpSpPr>
        <p:sp>
          <p:nvSpPr>
            <p:cNvPr id="6" name="Rounded Rectangle 84">
              <a:extLst>
                <a:ext uri="{FF2B5EF4-FFF2-40B4-BE49-F238E27FC236}">
                  <a16:creationId xmlns:a16="http://schemas.microsoft.com/office/drawing/2014/main" id="{0AC2AEC8-D632-C903-2E13-DA9F17FE6166}"/>
                </a:ext>
              </a:extLst>
            </p:cNvPr>
            <p:cNvSpPr/>
            <p:nvPr userDrawn="1"/>
          </p:nvSpPr>
          <p:spPr>
            <a:xfrm>
              <a:off x="2479553" y="1384133"/>
              <a:ext cx="5720065" cy="63146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panose="020B0604020202020204" pitchFamily="34" charset="0"/>
              </a:endParaRPr>
            </a:p>
          </p:txBody>
        </p:sp>
        <p:sp>
          <p:nvSpPr>
            <p:cNvPr id="11" name="Oval 10">
              <a:extLst>
                <a:ext uri="{FF2B5EF4-FFF2-40B4-BE49-F238E27FC236}">
                  <a16:creationId xmlns:a16="http://schemas.microsoft.com/office/drawing/2014/main" id="{87C3A399-CF6A-4772-E9E4-970D56CA7AC5}"/>
                </a:ext>
              </a:extLst>
            </p:cNvPr>
            <p:cNvSpPr/>
            <p:nvPr userDrawn="1"/>
          </p:nvSpPr>
          <p:spPr>
            <a:xfrm>
              <a:off x="2479553" y="1384133"/>
              <a:ext cx="631466" cy="631466"/>
            </a:xfrm>
            <a:prstGeom prst="ellipse">
              <a:avLst/>
            </a:prstGeom>
            <a:gradFill>
              <a:gsLst>
                <a:gs pos="0">
                  <a:schemeClr val="accent2"/>
                </a:gs>
                <a:gs pos="100000">
                  <a:schemeClr val="accent2">
                    <a:lumMod val="20000"/>
                    <a:lumOff val="80000"/>
                  </a:schemeClr>
                </a:gs>
              </a:gsLst>
              <a:lin ang="18900000" scaled="1"/>
            </a:gradFill>
            <a:ln>
              <a:noFill/>
            </a:ln>
            <a:effectLst>
              <a:outerShdw blurRad="266700" dist="38100" dir="5400000" algn="t"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sp>
        <p:nvSpPr>
          <p:cNvPr id="10" name="Content Placeholder 5">
            <a:extLst>
              <a:ext uri="{FF2B5EF4-FFF2-40B4-BE49-F238E27FC236}">
                <a16:creationId xmlns:a16="http://schemas.microsoft.com/office/drawing/2014/main" id="{42A83FAA-8AB1-7F70-247C-A577012A186F}"/>
              </a:ext>
            </a:extLst>
          </p:cNvPr>
          <p:cNvSpPr>
            <a:spLocks noGrp="1"/>
          </p:cNvSpPr>
          <p:nvPr>
            <p:ph sz="quarter" idx="14"/>
          </p:nvPr>
        </p:nvSpPr>
        <p:spPr>
          <a:xfrm>
            <a:off x="2566748" y="1451680"/>
            <a:ext cx="468312" cy="449262"/>
          </a:xfrm>
          <a:prstGeom prst="rect">
            <a:avLst/>
          </a:prstGeom>
        </p:spPr>
        <p:txBody>
          <a:bodyPr/>
          <a:lstStyle/>
          <a:p>
            <a:pPr lvl="0"/>
            <a:r>
              <a:rPr lang="en-US"/>
              <a:t>Click to edit Master text styles</a:t>
            </a:r>
          </a:p>
        </p:txBody>
      </p:sp>
      <p:sp>
        <p:nvSpPr>
          <p:cNvPr id="15" name="Picture Placeholder 14">
            <a:extLst>
              <a:ext uri="{FF2B5EF4-FFF2-40B4-BE49-F238E27FC236}">
                <a16:creationId xmlns:a16="http://schemas.microsoft.com/office/drawing/2014/main" id="{3DE3D5AC-5B2D-035C-A54B-8157B3FAB87D}"/>
              </a:ext>
            </a:extLst>
          </p:cNvPr>
          <p:cNvSpPr>
            <a:spLocks noGrp="1"/>
          </p:cNvSpPr>
          <p:nvPr>
            <p:ph type="pic" sz="quarter" idx="15"/>
          </p:nvPr>
        </p:nvSpPr>
        <p:spPr>
          <a:xfrm>
            <a:off x="0" y="1189913"/>
            <a:ext cx="3048000" cy="4199652"/>
          </a:xfrm>
          <a:custGeom>
            <a:avLst/>
            <a:gdLst>
              <a:gd name="connsiteX0" fmla="*/ 0 w 3048000"/>
              <a:gd name="connsiteY0" fmla="*/ 0 h 4199652"/>
              <a:gd name="connsiteX1" fmla="*/ 3048000 w 3048000"/>
              <a:gd name="connsiteY1" fmla="*/ 0 h 4199652"/>
              <a:gd name="connsiteX2" fmla="*/ 3048000 w 3048000"/>
              <a:gd name="connsiteY2" fmla="*/ 194220 h 4199652"/>
              <a:gd name="connsiteX3" fmla="*/ 2795285 w 3048000"/>
              <a:gd name="connsiteY3" fmla="*/ 194220 h 4199652"/>
              <a:gd name="connsiteX4" fmla="*/ 2479552 w 3048000"/>
              <a:gd name="connsiteY4" fmla="*/ 509953 h 4199652"/>
              <a:gd name="connsiteX5" fmla="*/ 2795285 w 3048000"/>
              <a:gd name="connsiteY5" fmla="*/ 825686 h 4199652"/>
              <a:gd name="connsiteX6" fmla="*/ 3048000 w 3048000"/>
              <a:gd name="connsiteY6" fmla="*/ 825686 h 4199652"/>
              <a:gd name="connsiteX7" fmla="*/ 3048000 w 3048000"/>
              <a:gd name="connsiteY7" fmla="*/ 4199652 h 4199652"/>
              <a:gd name="connsiteX8" fmla="*/ 0 w 3048000"/>
              <a:gd name="connsiteY8" fmla="*/ 4199652 h 419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0" h="4199652">
                <a:moveTo>
                  <a:pt x="0" y="0"/>
                </a:moveTo>
                <a:lnTo>
                  <a:pt x="3048000" y="0"/>
                </a:lnTo>
                <a:lnTo>
                  <a:pt x="3048000" y="194220"/>
                </a:lnTo>
                <a:lnTo>
                  <a:pt x="2795285" y="194220"/>
                </a:lnTo>
                <a:cubicBezTo>
                  <a:pt x="2620910" y="194220"/>
                  <a:pt x="2479552" y="335578"/>
                  <a:pt x="2479552" y="509953"/>
                </a:cubicBezTo>
                <a:cubicBezTo>
                  <a:pt x="2479552" y="684328"/>
                  <a:pt x="2620910" y="825686"/>
                  <a:pt x="2795285" y="825686"/>
                </a:cubicBezTo>
                <a:lnTo>
                  <a:pt x="3048000" y="825686"/>
                </a:lnTo>
                <a:lnTo>
                  <a:pt x="3048000" y="4199652"/>
                </a:lnTo>
                <a:lnTo>
                  <a:pt x="0" y="4199652"/>
                </a:lnTo>
                <a:close/>
              </a:path>
            </a:pathLst>
          </a:custGeom>
        </p:spPr>
        <p:txBody>
          <a:bodyPr wrap="square">
            <a:noAutofit/>
          </a:bodyPr>
          <a:lstStyle/>
          <a:p>
            <a:r>
              <a:rPr lang="en-US"/>
              <a:t>Click icon to add picture</a:t>
            </a:r>
            <a:endParaRPr lang="en-US" dirty="0"/>
          </a:p>
        </p:txBody>
      </p:sp>
      <p:pic>
        <p:nvPicPr>
          <p:cNvPr id="20" name="Graphic 19" descr="Flip calendar with solid fill">
            <a:extLst>
              <a:ext uri="{FF2B5EF4-FFF2-40B4-BE49-F238E27FC236}">
                <a16:creationId xmlns:a16="http://schemas.microsoft.com/office/drawing/2014/main" id="{E92F5CCD-C890-7C09-C610-199F4CBE36C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385200" y="2469150"/>
            <a:ext cx="454313" cy="454313"/>
          </a:xfrm>
          <a:prstGeom prst="rect">
            <a:avLst/>
          </a:prstGeom>
        </p:spPr>
      </p:pic>
      <p:pic>
        <p:nvPicPr>
          <p:cNvPr id="18" name="Graphic 17" descr="Clock with solid fill">
            <a:extLst>
              <a:ext uri="{FF2B5EF4-FFF2-40B4-BE49-F238E27FC236}">
                <a16:creationId xmlns:a16="http://schemas.microsoft.com/office/drawing/2014/main" id="{9B349CE5-1231-A863-1152-2DC8D5374E9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368590" y="3300917"/>
            <a:ext cx="487533" cy="487533"/>
          </a:xfrm>
          <a:prstGeom prst="rect">
            <a:avLst/>
          </a:prstGeom>
        </p:spPr>
      </p:pic>
      <p:pic>
        <p:nvPicPr>
          <p:cNvPr id="16" name="Graphic 15" descr="Marker with solid fill">
            <a:extLst>
              <a:ext uri="{FF2B5EF4-FFF2-40B4-BE49-F238E27FC236}">
                <a16:creationId xmlns:a16="http://schemas.microsoft.com/office/drawing/2014/main" id="{2A74F6B7-7A6C-51AD-B511-751C4BF3EAE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385200" y="4165905"/>
            <a:ext cx="454313" cy="454313"/>
          </a:xfrm>
          <a:prstGeom prst="rect">
            <a:avLst/>
          </a:prstGeom>
        </p:spPr>
      </p:pic>
      <p:sp>
        <p:nvSpPr>
          <p:cNvPr id="13" name="Rectangle 12">
            <a:extLst>
              <a:ext uri="{FF2B5EF4-FFF2-40B4-BE49-F238E27FC236}">
                <a16:creationId xmlns:a16="http://schemas.microsoft.com/office/drawing/2014/main" id="{A1DDD50B-FBF7-FCCC-71E0-EBC7609B5966}"/>
              </a:ext>
            </a:extLst>
          </p:cNvPr>
          <p:cNvSpPr/>
          <p:nvPr/>
        </p:nvSpPr>
        <p:spPr>
          <a:xfrm>
            <a:off x="6232940" y="2278392"/>
            <a:ext cx="2490545" cy="2662813"/>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sp>
        <p:nvSpPr>
          <p:cNvPr id="26" name="Text Placeholder 25">
            <a:extLst>
              <a:ext uri="{FF2B5EF4-FFF2-40B4-BE49-F238E27FC236}">
                <a16:creationId xmlns:a16="http://schemas.microsoft.com/office/drawing/2014/main" id="{9AB2E31B-01F8-EC11-13D4-CE61F699F307}"/>
              </a:ext>
            </a:extLst>
          </p:cNvPr>
          <p:cNvSpPr>
            <a:spLocks noGrp="1"/>
          </p:cNvSpPr>
          <p:nvPr>
            <p:ph type="body" sz="quarter" idx="13"/>
          </p:nvPr>
        </p:nvSpPr>
        <p:spPr>
          <a:xfrm>
            <a:off x="3427413" y="1540742"/>
            <a:ext cx="4368078" cy="447428"/>
          </a:xfrm>
          <a:prstGeom prst="rect">
            <a:avLst/>
          </a:prstGeom>
          <a:noFill/>
        </p:spPr>
        <p:txBody>
          <a:bodyPr/>
          <a:lstStyle>
            <a:lvl1pPr>
              <a:defRPr b="1">
                <a:latin typeface="+mj-lt"/>
              </a:defRPr>
            </a:lvl1pPr>
          </a:lstStyle>
          <a:p>
            <a:pPr lvl="0"/>
            <a:r>
              <a:rPr lang="en-US"/>
              <a:t>Click to edit Master text styles</a:t>
            </a:r>
          </a:p>
        </p:txBody>
      </p:sp>
      <p:sp>
        <p:nvSpPr>
          <p:cNvPr id="28" name="Text Placeholder 25">
            <a:extLst>
              <a:ext uri="{FF2B5EF4-FFF2-40B4-BE49-F238E27FC236}">
                <a16:creationId xmlns:a16="http://schemas.microsoft.com/office/drawing/2014/main" id="{05D4C540-55E1-9902-8524-1CCDC6508A60}"/>
              </a:ext>
            </a:extLst>
          </p:cNvPr>
          <p:cNvSpPr>
            <a:spLocks noGrp="1"/>
          </p:cNvSpPr>
          <p:nvPr>
            <p:ph type="body" sz="quarter" idx="16" hasCustomPrompt="1"/>
          </p:nvPr>
        </p:nvSpPr>
        <p:spPr>
          <a:xfrm>
            <a:off x="3427413" y="2278392"/>
            <a:ext cx="2668589" cy="2983450"/>
          </a:xfrm>
          <a:prstGeom prst="rect">
            <a:avLst/>
          </a:prstGeom>
          <a:noFill/>
        </p:spPr>
        <p:txBody>
          <a:bodyPr/>
          <a:lstStyle>
            <a:lvl1pPr>
              <a:defRPr b="1">
                <a:latin typeface="+mj-lt"/>
              </a:defRPr>
            </a:lvl1pPr>
          </a:lstStyle>
          <a:p>
            <a:pPr lvl="1"/>
            <a:r>
              <a:rPr lang="en-US" dirty="0"/>
              <a:t>Second level</a:t>
            </a:r>
          </a:p>
          <a:p>
            <a:pPr lvl="2"/>
            <a:r>
              <a:rPr lang="en-US" dirty="0"/>
              <a:t>Third level</a:t>
            </a:r>
          </a:p>
        </p:txBody>
      </p:sp>
      <p:sp>
        <p:nvSpPr>
          <p:cNvPr id="31" name="Text Placeholder 25">
            <a:extLst>
              <a:ext uri="{FF2B5EF4-FFF2-40B4-BE49-F238E27FC236}">
                <a16:creationId xmlns:a16="http://schemas.microsoft.com/office/drawing/2014/main" id="{8E457A97-305C-76BB-E620-5CE150E11C7F}"/>
              </a:ext>
            </a:extLst>
          </p:cNvPr>
          <p:cNvSpPr>
            <a:spLocks noGrp="1"/>
          </p:cNvSpPr>
          <p:nvPr>
            <p:ph type="body" sz="quarter" idx="17" hasCustomPrompt="1"/>
          </p:nvPr>
        </p:nvSpPr>
        <p:spPr>
          <a:xfrm>
            <a:off x="6959961" y="2540321"/>
            <a:ext cx="1555389" cy="563758"/>
          </a:xfrm>
          <a:prstGeom prst="rect">
            <a:avLst/>
          </a:prstGeom>
          <a:noFill/>
        </p:spPr>
        <p:txBody>
          <a:bodyPr/>
          <a:lstStyle>
            <a:lvl1pPr>
              <a:defRPr sz="1200" b="1">
                <a:latin typeface="+mn-lt"/>
              </a:defRPr>
            </a:lvl1pPr>
          </a:lstStyle>
          <a:p>
            <a:pPr lvl="0"/>
            <a:r>
              <a:rPr lang="en-US" dirty="0"/>
              <a:t>Insert Date</a:t>
            </a:r>
          </a:p>
        </p:txBody>
      </p:sp>
      <p:sp>
        <p:nvSpPr>
          <p:cNvPr id="34" name="Text Placeholder 25">
            <a:extLst>
              <a:ext uri="{FF2B5EF4-FFF2-40B4-BE49-F238E27FC236}">
                <a16:creationId xmlns:a16="http://schemas.microsoft.com/office/drawing/2014/main" id="{23DF933B-6845-F777-5DCB-956DB81C1CB1}"/>
              </a:ext>
            </a:extLst>
          </p:cNvPr>
          <p:cNvSpPr>
            <a:spLocks noGrp="1"/>
          </p:cNvSpPr>
          <p:nvPr>
            <p:ph type="body" sz="quarter" idx="18" hasCustomPrompt="1"/>
          </p:nvPr>
        </p:nvSpPr>
        <p:spPr>
          <a:xfrm>
            <a:off x="6959961" y="3357842"/>
            <a:ext cx="1555389" cy="563758"/>
          </a:xfrm>
          <a:prstGeom prst="rect">
            <a:avLst/>
          </a:prstGeom>
          <a:noFill/>
        </p:spPr>
        <p:txBody>
          <a:bodyPr/>
          <a:lstStyle>
            <a:lvl1pPr>
              <a:defRPr sz="1200" b="1">
                <a:latin typeface="+mn-lt"/>
              </a:defRPr>
            </a:lvl1pPr>
          </a:lstStyle>
          <a:p>
            <a:pPr lvl="0"/>
            <a:r>
              <a:rPr lang="en-US" dirty="0"/>
              <a:t>Insert Time</a:t>
            </a:r>
          </a:p>
        </p:txBody>
      </p:sp>
      <p:sp>
        <p:nvSpPr>
          <p:cNvPr id="36" name="Text Placeholder 25">
            <a:extLst>
              <a:ext uri="{FF2B5EF4-FFF2-40B4-BE49-F238E27FC236}">
                <a16:creationId xmlns:a16="http://schemas.microsoft.com/office/drawing/2014/main" id="{AB9B034D-A763-D6DA-5C36-524878D469E1}"/>
              </a:ext>
            </a:extLst>
          </p:cNvPr>
          <p:cNvSpPr>
            <a:spLocks noGrp="1"/>
          </p:cNvSpPr>
          <p:nvPr>
            <p:ph type="body" sz="quarter" idx="19" hasCustomPrompt="1"/>
          </p:nvPr>
        </p:nvSpPr>
        <p:spPr>
          <a:xfrm>
            <a:off x="6959961" y="4175363"/>
            <a:ext cx="1555389" cy="563758"/>
          </a:xfrm>
          <a:prstGeom prst="rect">
            <a:avLst/>
          </a:prstGeom>
          <a:noFill/>
        </p:spPr>
        <p:txBody>
          <a:bodyPr/>
          <a:lstStyle>
            <a:lvl1pPr>
              <a:defRPr sz="1200" b="1">
                <a:latin typeface="+mn-lt"/>
              </a:defRPr>
            </a:lvl1pPr>
          </a:lstStyle>
          <a:p>
            <a:pPr lvl="0"/>
            <a:r>
              <a:rPr lang="en-US" dirty="0"/>
              <a:t>Insert Location</a:t>
            </a:r>
          </a:p>
        </p:txBody>
      </p:sp>
      <p:sp>
        <p:nvSpPr>
          <p:cNvPr id="7" name="Title 6">
            <a:extLst>
              <a:ext uri="{FF2B5EF4-FFF2-40B4-BE49-F238E27FC236}">
                <a16:creationId xmlns:a16="http://schemas.microsoft.com/office/drawing/2014/main" id="{D102B4A3-FA97-667A-9B2A-8294064E251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Text Placeholder 7">
            <a:extLst>
              <a:ext uri="{FF2B5EF4-FFF2-40B4-BE49-F238E27FC236}">
                <a16:creationId xmlns:a16="http://schemas.microsoft.com/office/drawing/2014/main" id="{78B92116-96FA-F71D-CE7C-843F1703C44D}"/>
              </a:ext>
            </a:extLst>
          </p:cNvPr>
          <p:cNvSpPr>
            <a:spLocks noGrp="1"/>
          </p:cNvSpPr>
          <p:nvPr>
            <p:ph type="body" sz="quarter" idx="11" hasCustomPrompt="1"/>
          </p:nvPr>
        </p:nvSpPr>
        <p:spPr>
          <a:xfrm>
            <a:off x="628650" y="5672980"/>
            <a:ext cx="7886700" cy="477743"/>
          </a:xfrm>
          <a:prstGeom prst="rect">
            <a:avLst/>
          </a:prstGeo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Click to edit Master text styles. </a:t>
            </a:r>
            <a:r>
              <a:rPr lang="en-US" sz="800" dirty="0"/>
              <a:t>Disclosures. Arial 8pt. Black text</a:t>
            </a:r>
            <a:endParaRPr lang="en-US" dirty="0"/>
          </a:p>
        </p:txBody>
      </p:sp>
      <p:sp>
        <p:nvSpPr>
          <p:cNvPr id="12" name="Slide Number Placeholder 11">
            <a:extLst>
              <a:ext uri="{FF2B5EF4-FFF2-40B4-BE49-F238E27FC236}">
                <a16:creationId xmlns:a16="http://schemas.microsoft.com/office/drawing/2014/main" id="{6199A464-3169-8464-7964-EE43F079B006}"/>
              </a:ext>
            </a:extLst>
          </p:cNvPr>
          <p:cNvSpPr>
            <a:spLocks noGrp="1"/>
          </p:cNvSpPr>
          <p:nvPr>
            <p:ph type="sldNum" sz="quarter" idx="20"/>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409090859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41E7-11DD-650A-0003-E176856BFD4D}"/>
              </a:ext>
            </a:extLst>
          </p:cNvPr>
          <p:cNvSpPr>
            <a:spLocks noGrp="1"/>
          </p:cNvSpPr>
          <p:nvPr>
            <p:ph type="title"/>
          </p:nvPr>
        </p:nvSpPr>
        <p:spPr>
          <a:xfrm>
            <a:off x="628650" y="1855610"/>
            <a:ext cx="3943350" cy="1618742"/>
          </a:xfrm>
        </p:spPr>
        <p:txBody>
          <a:bodyPr/>
          <a:lstStyle/>
          <a:p>
            <a:r>
              <a:rPr lang="en-US" dirty="0"/>
              <a:t>Click to edit Master title style</a:t>
            </a:r>
          </a:p>
        </p:txBody>
      </p:sp>
      <p:grpSp>
        <p:nvGrpSpPr>
          <p:cNvPr id="19" name="Group 18">
            <a:extLst>
              <a:ext uri="{FF2B5EF4-FFF2-40B4-BE49-F238E27FC236}">
                <a16:creationId xmlns:a16="http://schemas.microsoft.com/office/drawing/2014/main" id="{1D8D5211-53FA-B086-9228-BDD917053C37}"/>
              </a:ext>
            </a:extLst>
          </p:cNvPr>
          <p:cNvGrpSpPr/>
          <p:nvPr userDrawn="1"/>
        </p:nvGrpSpPr>
        <p:grpSpPr>
          <a:xfrm>
            <a:off x="3676862" y="1033418"/>
            <a:ext cx="5467201" cy="4770721"/>
            <a:chOff x="3676862" y="1033418"/>
            <a:chExt cx="5467201" cy="4770721"/>
          </a:xfrm>
        </p:grpSpPr>
        <p:grpSp>
          <p:nvGrpSpPr>
            <p:cNvPr id="20" name="Group 19">
              <a:extLst>
                <a:ext uri="{FF2B5EF4-FFF2-40B4-BE49-F238E27FC236}">
                  <a16:creationId xmlns:a16="http://schemas.microsoft.com/office/drawing/2014/main" id="{3205655E-A2A9-3F9B-B489-899B63E59026}"/>
                </a:ext>
              </a:extLst>
            </p:cNvPr>
            <p:cNvGrpSpPr/>
            <p:nvPr userDrawn="1"/>
          </p:nvGrpSpPr>
          <p:grpSpPr>
            <a:xfrm>
              <a:off x="3676862" y="1033418"/>
              <a:ext cx="5467201" cy="4343400"/>
              <a:chOff x="4191805" y="857250"/>
              <a:chExt cx="4952249" cy="3934298"/>
            </a:xfrm>
          </p:grpSpPr>
          <p:sp>
            <p:nvSpPr>
              <p:cNvPr id="22" name="Rectangle 21">
                <a:extLst>
                  <a:ext uri="{FF2B5EF4-FFF2-40B4-BE49-F238E27FC236}">
                    <a16:creationId xmlns:a16="http://schemas.microsoft.com/office/drawing/2014/main" id="{81B27D8C-1E56-42C2-0A94-4C8A4B782CA1}"/>
                  </a:ext>
                </a:extLst>
              </p:cNvPr>
              <p:cNvSpPr/>
              <p:nvPr/>
            </p:nvSpPr>
            <p:spPr>
              <a:xfrm>
                <a:off x="5209756" y="857250"/>
                <a:ext cx="3934298" cy="393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3" name="Rectangle 22">
                <a:extLst>
                  <a:ext uri="{FF2B5EF4-FFF2-40B4-BE49-F238E27FC236}">
                    <a16:creationId xmlns:a16="http://schemas.microsoft.com/office/drawing/2014/main" id="{30FF3388-F559-F6C2-57E6-A8D1927A83B4}"/>
                  </a:ext>
                </a:extLst>
              </p:cNvPr>
              <p:cNvSpPr/>
              <p:nvPr/>
            </p:nvSpPr>
            <p:spPr>
              <a:xfrm>
                <a:off x="4191805" y="3354578"/>
                <a:ext cx="1017951" cy="10187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24" name="Rectangle 23">
                <a:extLst>
                  <a:ext uri="{FF2B5EF4-FFF2-40B4-BE49-F238E27FC236}">
                    <a16:creationId xmlns:a16="http://schemas.microsoft.com/office/drawing/2014/main" id="{3B974A3E-2773-A4B4-B0D4-060842CF4A86}"/>
                  </a:ext>
                </a:extLst>
              </p:cNvPr>
              <p:cNvSpPr/>
              <p:nvPr userDrawn="1"/>
            </p:nvSpPr>
            <p:spPr>
              <a:xfrm>
                <a:off x="5209756" y="857250"/>
                <a:ext cx="2497328" cy="2497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5" name="Rectangle 24">
                <a:extLst>
                  <a:ext uri="{FF2B5EF4-FFF2-40B4-BE49-F238E27FC236}">
                    <a16:creationId xmlns:a16="http://schemas.microsoft.com/office/drawing/2014/main" id="{89D19198-3572-5357-1D7E-67278A8E9D94}"/>
                  </a:ext>
                </a:extLst>
              </p:cNvPr>
              <p:cNvSpPr/>
              <p:nvPr/>
            </p:nvSpPr>
            <p:spPr>
              <a:xfrm>
                <a:off x="7707084" y="3354578"/>
                <a:ext cx="455550" cy="4524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21" name="Rectangle 20">
              <a:extLst>
                <a:ext uri="{FF2B5EF4-FFF2-40B4-BE49-F238E27FC236}">
                  <a16:creationId xmlns:a16="http://schemas.microsoft.com/office/drawing/2014/main" id="{38EE645D-0419-799E-CB17-7F44A52A92BA}"/>
                </a:ext>
              </a:extLst>
            </p:cNvPr>
            <p:cNvSpPr/>
            <p:nvPr userDrawn="1"/>
          </p:nvSpPr>
          <p:spPr>
            <a:xfrm>
              <a:off x="8694038" y="5376818"/>
              <a:ext cx="449963" cy="427321"/>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5" name="Text Placeholder 2">
            <a:extLst>
              <a:ext uri="{FF2B5EF4-FFF2-40B4-BE49-F238E27FC236}">
                <a16:creationId xmlns:a16="http://schemas.microsoft.com/office/drawing/2014/main" id="{3619D362-C762-D99E-CE54-6A023209F7BC}"/>
              </a:ext>
            </a:extLst>
          </p:cNvPr>
          <p:cNvSpPr>
            <a:spLocks noGrp="1"/>
          </p:cNvSpPr>
          <p:nvPr>
            <p:ph idx="1" hasCustomPrompt="1"/>
          </p:nvPr>
        </p:nvSpPr>
        <p:spPr>
          <a:xfrm>
            <a:off x="628649" y="5611091"/>
            <a:ext cx="7806731" cy="674754"/>
          </a:xfrm>
          <a:prstGeom prst="rect">
            <a:avLst/>
          </a:prstGeom>
        </p:spPr>
        <p:txBody>
          <a:bodyPr vert="horz" lIns="91440" tIns="45720" rIns="91440" bIns="45720" rtlCol="0">
            <a:noAutofit/>
          </a:bodyPr>
          <a:lstStyle>
            <a:lvl2pPr>
              <a:defRPr/>
            </a:lvl2pPr>
          </a:lstStyle>
          <a:p>
            <a:pPr lvl="1"/>
            <a:r>
              <a:rPr lang="en-US" dirty="0"/>
              <a:t>Presented by: </a:t>
            </a:r>
          </a:p>
        </p:txBody>
      </p:sp>
      <p:sp>
        <p:nvSpPr>
          <p:cNvPr id="9" name="Slide Number Placeholder 8">
            <a:extLst>
              <a:ext uri="{FF2B5EF4-FFF2-40B4-BE49-F238E27FC236}">
                <a16:creationId xmlns:a16="http://schemas.microsoft.com/office/drawing/2014/main" id="{F319C466-1A60-6916-17B9-E44EE653E945}"/>
              </a:ext>
            </a:extLst>
          </p:cNvPr>
          <p:cNvSpPr>
            <a:spLocks noGrp="1"/>
          </p:cNvSpPr>
          <p:nvPr>
            <p:ph type="sldNum" sz="quarter" idx="10"/>
          </p:nvPr>
        </p:nvSpPr>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17347346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41E7-11DD-650A-0003-E176856BFD4D}"/>
              </a:ext>
            </a:extLst>
          </p:cNvPr>
          <p:cNvSpPr>
            <a:spLocks noGrp="1"/>
          </p:cNvSpPr>
          <p:nvPr>
            <p:ph type="title"/>
          </p:nvPr>
        </p:nvSpPr>
        <p:spPr>
          <a:xfrm>
            <a:off x="628650" y="1855610"/>
            <a:ext cx="3943350" cy="1618742"/>
          </a:xfrm>
        </p:spPr>
        <p:txBody>
          <a:bodyPr/>
          <a:lstStyle/>
          <a:p>
            <a:r>
              <a:rPr lang="en-US" dirty="0"/>
              <a:t>Click to edit Master title style</a:t>
            </a:r>
          </a:p>
        </p:txBody>
      </p:sp>
      <p:grpSp>
        <p:nvGrpSpPr>
          <p:cNvPr id="19" name="Group 18">
            <a:extLst>
              <a:ext uri="{FF2B5EF4-FFF2-40B4-BE49-F238E27FC236}">
                <a16:creationId xmlns:a16="http://schemas.microsoft.com/office/drawing/2014/main" id="{1D8D5211-53FA-B086-9228-BDD917053C37}"/>
              </a:ext>
            </a:extLst>
          </p:cNvPr>
          <p:cNvGrpSpPr/>
          <p:nvPr userDrawn="1"/>
        </p:nvGrpSpPr>
        <p:grpSpPr>
          <a:xfrm>
            <a:off x="3676862" y="1033418"/>
            <a:ext cx="5474375" cy="4800599"/>
            <a:chOff x="3676862" y="1033418"/>
            <a:chExt cx="5474375" cy="4800599"/>
          </a:xfrm>
        </p:grpSpPr>
        <p:grpSp>
          <p:nvGrpSpPr>
            <p:cNvPr id="20" name="Group 19">
              <a:extLst>
                <a:ext uri="{FF2B5EF4-FFF2-40B4-BE49-F238E27FC236}">
                  <a16:creationId xmlns:a16="http://schemas.microsoft.com/office/drawing/2014/main" id="{3205655E-A2A9-3F9B-B489-899B63E59026}"/>
                </a:ext>
              </a:extLst>
            </p:cNvPr>
            <p:cNvGrpSpPr/>
            <p:nvPr userDrawn="1"/>
          </p:nvGrpSpPr>
          <p:grpSpPr>
            <a:xfrm>
              <a:off x="3676862" y="1033418"/>
              <a:ext cx="5467201" cy="4343400"/>
              <a:chOff x="4191805" y="857250"/>
              <a:chExt cx="4952249" cy="3934298"/>
            </a:xfrm>
          </p:grpSpPr>
          <p:sp>
            <p:nvSpPr>
              <p:cNvPr id="22" name="Rectangle 21">
                <a:extLst>
                  <a:ext uri="{FF2B5EF4-FFF2-40B4-BE49-F238E27FC236}">
                    <a16:creationId xmlns:a16="http://schemas.microsoft.com/office/drawing/2014/main" id="{81B27D8C-1E56-42C2-0A94-4C8A4B782CA1}"/>
                  </a:ext>
                </a:extLst>
              </p:cNvPr>
              <p:cNvSpPr/>
              <p:nvPr/>
            </p:nvSpPr>
            <p:spPr>
              <a:xfrm>
                <a:off x="5209756" y="857250"/>
                <a:ext cx="3934298" cy="393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3" name="Rectangle 22">
                <a:extLst>
                  <a:ext uri="{FF2B5EF4-FFF2-40B4-BE49-F238E27FC236}">
                    <a16:creationId xmlns:a16="http://schemas.microsoft.com/office/drawing/2014/main" id="{30FF3388-F559-F6C2-57E6-A8D1927A83B4}"/>
                  </a:ext>
                </a:extLst>
              </p:cNvPr>
              <p:cNvSpPr/>
              <p:nvPr/>
            </p:nvSpPr>
            <p:spPr>
              <a:xfrm>
                <a:off x="4191805" y="3354578"/>
                <a:ext cx="1017951" cy="1018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4" name="Rectangle 23">
                <a:extLst>
                  <a:ext uri="{FF2B5EF4-FFF2-40B4-BE49-F238E27FC236}">
                    <a16:creationId xmlns:a16="http://schemas.microsoft.com/office/drawing/2014/main" id="{3B974A3E-2773-A4B4-B0D4-060842CF4A86}"/>
                  </a:ext>
                </a:extLst>
              </p:cNvPr>
              <p:cNvSpPr/>
              <p:nvPr userDrawn="1"/>
            </p:nvSpPr>
            <p:spPr>
              <a:xfrm>
                <a:off x="5209756" y="857250"/>
                <a:ext cx="2497328" cy="2497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5" name="Rectangle 24">
                <a:extLst>
                  <a:ext uri="{FF2B5EF4-FFF2-40B4-BE49-F238E27FC236}">
                    <a16:creationId xmlns:a16="http://schemas.microsoft.com/office/drawing/2014/main" id="{89D19198-3572-5357-1D7E-67278A8E9D94}"/>
                  </a:ext>
                </a:extLst>
              </p:cNvPr>
              <p:cNvSpPr/>
              <p:nvPr/>
            </p:nvSpPr>
            <p:spPr>
              <a:xfrm>
                <a:off x="7707084" y="3354578"/>
                <a:ext cx="455550" cy="4524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21" name="Rectangle 20">
              <a:extLst>
                <a:ext uri="{FF2B5EF4-FFF2-40B4-BE49-F238E27FC236}">
                  <a16:creationId xmlns:a16="http://schemas.microsoft.com/office/drawing/2014/main" id="{38EE645D-0419-799E-CB17-7F44A52A92BA}"/>
                </a:ext>
              </a:extLst>
            </p:cNvPr>
            <p:cNvSpPr/>
            <p:nvPr userDrawn="1"/>
          </p:nvSpPr>
          <p:spPr>
            <a:xfrm>
              <a:off x="8694037" y="5376817"/>
              <a:ext cx="457200" cy="457200"/>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5" name="Text Placeholder 2">
            <a:extLst>
              <a:ext uri="{FF2B5EF4-FFF2-40B4-BE49-F238E27FC236}">
                <a16:creationId xmlns:a16="http://schemas.microsoft.com/office/drawing/2014/main" id="{3619D362-C762-D99E-CE54-6A023209F7BC}"/>
              </a:ext>
            </a:extLst>
          </p:cNvPr>
          <p:cNvSpPr>
            <a:spLocks noGrp="1"/>
          </p:cNvSpPr>
          <p:nvPr>
            <p:ph idx="1" hasCustomPrompt="1"/>
          </p:nvPr>
        </p:nvSpPr>
        <p:spPr>
          <a:xfrm>
            <a:off x="628649" y="5611091"/>
            <a:ext cx="7806731" cy="674754"/>
          </a:xfrm>
          <a:prstGeom prst="rect">
            <a:avLst/>
          </a:prstGeom>
        </p:spPr>
        <p:txBody>
          <a:bodyPr vert="horz" lIns="91440" tIns="45720" rIns="91440" bIns="45720" rtlCol="0">
            <a:noAutofit/>
          </a:bodyPr>
          <a:lstStyle>
            <a:lvl2pPr>
              <a:defRPr/>
            </a:lvl2pPr>
          </a:lstStyle>
          <a:p>
            <a:pPr lvl="1"/>
            <a:r>
              <a:rPr lang="en-US" dirty="0"/>
              <a:t>Presented by: </a:t>
            </a:r>
          </a:p>
        </p:txBody>
      </p:sp>
      <p:sp>
        <p:nvSpPr>
          <p:cNvPr id="7" name="Slide Number Placeholder 6">
            <a:extLst>
              <a:ext uri="{FF2B5EF4-FFF2-40B4-BE49-F238E27FC236}">
                <a16:creationId xmlns:a16="http://schemas.microsoft.com/office/drawing/2014/main" id="{DC72EAFD-15C4-691A-980A-943E55046371}"/>
              </a:ext>
            </a:extLst>
          </p:cNvPr>
          <p:cNvSpPr>
            <a:spLocks noGrp="1"/>
          </p:cNvSpPr>
          <p:nvPr>
            <p:ph type="sldNum" sz="quarter" idx="10"/>
          </p:nvPr>
        </p:nvSpPr>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14456600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41E7-11DD-650A-0003-E176856BFD4D}"/>
              </a:ext>
            </a:extLst>
          </p:cNvPr>
          <p:cNvSpPr>
            <a:spLocks noGrp="1"/>
          </p:cNvSpPr>
          <p:nvPr>
            <p:ph type="title"/>
          </p:nvPr>
        </p:nvSpPr>
        <p:spPr>
          <a:xfrm>
            <a:off x="628650" y="1855610"/>
            <a:ext cx="3943350" cy="1618742"/>
          </a:xfrm>
        </p:spPr>
        <p:txBody>
          <a:bodyPr/>
          <a:lstStyle/>
          <a:p>
            <a:r>
              <a:rPr lang="en-US" dirty="0"/>
              <a:t>Click to edit Master title style</a:t>
            </a:r>
          </a:p>
        </p:txBody>
      </p:sp>
      <p:grpSp>
        <p:nvGrpSpPr>
          <p:cNvPr id="19" name="Group 18">
            <a:extLst>
              <a:ext uri="{FF2B5EF4-FFF2-40B4-BE49-F238E27FC236}">
                <a16:creationId xmlns:a16="http://schemas.microsoft.com/office/drawing/2014/main" id="{1D8D5211-53FA-B086-9228-BDD917053C37}"/>
              </a:ext>
            </a:extLst>
          </p:cNvPr>
          <p:cNvGrpSpPr/>
          <p:nvPr userDrawn="1"/>
        </p:nvGrpSpPr>
        <p:grpSpPr>
          <a:xfrm>
            <a:off x="3676862" y="1033418"/>
            <a:ext cx="5474376" cy="4800599"/>
            <a:chOff x="3676862" y="1033418"/>
            <a:chExt cx="5474376" cy="4800599"/>
          </a:xfrm>
        </p:grpSpPr>
        <p:grpSp>
          <p:nvGrpSpPr>
            <p:cNvPr id="20" name="Group 19">
              <a:extLst>
                <a:ext uri="{FF2B5EF4-FFF2-40B4-BE49-F238E27FC236}">
                  <a16:creationId xmlns:a16="http://schemas.microsoft.com/office/drawing/2014/main" id="{3205655E-A2A9-3F9B-B489-899B63E59026}"/>
                </a:ext>
              </a:extLst>
            </p:cNvPr>
            <p:cNvGrpSpPr/>
            <p:nvPr userDrawn="1"/>
          </p:nvGrpSpPr>
          <p:grpSpPr>
            <a:xfrm>
              <a:off x="3676862" y="1033418"/>
              <a:ext cx="5467201" cy="4343400"/>
              <a:chOff x="4191805" y="857250"/>
              <a:chExt cx="4952249" cy="3934298"/>
            </a:xfrm>
          </p:grpSpPr>
          <p:sp>
            <p:nvSpPr>
              <p:cNvPr id="22" name="Rectangle 21">
                <a:extLst>
                  <a:ext uri="{FF2B5EF4-FFF2-40B4-BE49-F238E27FC236}">
                    <a16:creationId xmlns:a16="http://schemas.microsoft.com/office/drawing/2014/main" id="{81B27D8C-1E56-42C2-0A94-4C8A4B782CA1}"/>
                  </a:ext>
                </a:extLst>
              </p:cNvPr>
              <p:cNvSpPr/>
              <p:nvPr/>
            </p:nvSpPr>
            <p:spPr>
              <a:xfrm>
                <a:off x="5209756" y="857250"/>
                <a:ext cx="3934298" cy="393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3" name="Rectangle 22">
                <a:extLst>
                  <a:ext uri="{FF2B5EF4-FFF2-40B4-BE49-F238E27FC236}">
                    <a16:creationId xmlns:a16="http://schemas.microsoft.com/office/drawing/2014/main" id="{30FF3388-F559-F6C2-57E6-A8D1927A83B4}"/>
                  </a:ext>
                </a:extLst>
              </p:cNvPr>
              <p:cNvSpPr/>
              <p:nvPr/>
            </p:nvSpPr>
            <p:spPr>
              <a:xfrm>
                <a:off x="4191805" y="3354578"/>
                <a:ext cx="1017951" cy="1018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24" name="Rectangle 23">
                <a:extLst>
                  <a:ext uri="{FF2B5EF4-FFF2-40B4-BE49-F238E27FC236}">
                    <a16:creationId xmlns:a16="http://schemas.microsoft.com/office/drawing/2014/main" id="{3B974A3E-2773-A4B4-B0D4-060842CF4A86}"/>
                  </a:ext>
                </a:extLst>
              </p:cNvPr>
              <p:cNvSpPr/>
              <p:nvPr userDrawn="1"/>
            </p:nvSpPr>
            <p:spPr>
              <a:xfrm>
                <a:off x="5209756" y="857250"/>
                <a:ext cx="2497328" cy="24973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5" name="Rectangle 24">
                <a:extLst>
                  <a:ext uri="{FF2B5EF4-FFF2-40B4-BE49-F238E27FC236}">
                    <a16:creationId xmlns:a16="http://schemas.microsoft.com/office/drawing/2014/main" id="{89D19198-3572-5357-1D7E-67278A8E9D94}"/>
                  </a:ext>
                </a:extLst>
              </p:cNvPr>
              <p:cNvSpPr/>
              <p:nvPr/>
            </p:nvSpPr>
            <p:spPr>
              <a:xfrm>
                <a:off x="7707084" y="3354578"/>
                <a:ext cx="455550" cy="4524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21" name="Rectangle 20">
              <a:extLst>
                <a:ext uri="{FF2B5EF4-FFF2-40B4-BE49-F238E27FC236}">
                  <a16:creationId xmlns:a16="http://schemas.microsoft.com/office/drawing/2014/main" id="{38EE645D-0419-799E-CB17-7F44A52A92BA}"/>
                </a:ext>
              </a:extLst>
            </p:cNvPr>
            <p:cNvSpPr/>
            <p:nvPr userDrawn="1"/>
          </p:nvSpPr>
          <p:spPr>
            <a:xfrm>
              <a:off x="8694038" y="5376817"/>
              <a:ext cx="457200" cy="457200"/>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5" name="Text Placeholder 2">
            <a:extLst>
              <a:ext uri="{FF2B5EF4-FFF2-40B4-BE49-F238E27FC236}">
                <a16:creationId xmlns:a16="http://schemas.microsoft.com/office/drawing/2014/main" id="{3619D362-C762-D99E-CE54-6A023209F7BC}"/>
              </a:ext>
            </a:extLst>
          </p:cNvPr>
          <p:cNvSpPr>
            <a:spLocks noGrp="1"/>
          </p:cNvSpPr>
          <p:nvPr>
            <p:ph idx="1" hasCustomPrompt="1"/>
          </p:nvPr>
        </p:nvSpPr>
        <p:spPr>
          <a:xfrm>
            <a:off x="628649" y="5611091"/>
            <a:ext cx="7806731" cy="674754"/>
          </a:xfrm>
          <a:prstGeom prst="rect">
            <a:avLst/>
          </a:prstGeom>
        </p:spPr>
        <p:txBody>
          <a:bodyPr vert="horz" lIns="91440" tIns="45720" rIns="91440" bIns="45720" rtlCol="0">
            <a:noAutofit/>
          </a:bodyPr>
          <a:lstStyle>
            <a:lvl2pPr>
              <a:defRPr/>
            </a:lvl2pPr>
          </a:lstStyle>
          <a:p>
            <a:pPr lvl="1"/>
            <a:r>
              <a:rPr lang="en-US" dirty="0"/>
              <a:t>Presented by: </a:t>
            </a:r>
          </a:p>
        </p:txBody>
      </p:sp>
      <p:sp>
        <p:nvSpPr>
          <p:cNvPr id="7" name="Slide Number Placeholder 6">
            <a:extLst>
              <a:ext uri="{FF2B5EF4-FFF2-40B4-BE49-F238E27FC236}">
                <a16:creationId xmlns:a16="http://schemas.microsoft.com/office/drawing/2014/main" id="{55158305-E125-E586-921A-0C095D5A01B4}"/>
              </a:ext>
            </a:extLst>
          </p:cNvPr>
          <p:cNvSpPr>
            <a:spLocks noGrp="1"/>
          </p:cNvSpPr>
          <p:nvPr>
            <p:ph type="sldNum" sz="quarter" idx="10"/>
          </p:nvPr>
        </p:nvSpPr>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3056827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 Gree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D8D5211-53FA-B086-9228-BDD917053C37}"/>
              </a:ext>
            </a:extLst>
          </p:cNvPr>
          <p:cNvGrpSpPr/>
          <p:nvPr userDrawn="1"/>
        </p:nvGrpSpPr>
        <p:grpSpPr>
          <a:xfrm>
            <a:off x="3676862" y="1033418"/>
            <a:ext cx="5467201" cy="4770721"/>
            <a:chOff x="3676862" y="1033418"/>
            <a:chExt cx="5467201" cy="4770721"/>
          </a:xfrm>
        </p:grpSpPr>
        <p:grpSp>
          <p:nvGrpSpPr>
            <p:cNvPr id="20" name="Group 19">
              <a:extLst>
                <a:ext uri="{FF2B5EF4-FFF2-40B4-BE49-F238E27FC236}">
                  <a16:creationId xmlns:a16="http://schemas.microsoft.com/office/drawing/2014/main" id="{3205655E-A2A9-3F9B-B489-899B63E59026}"/>
                </a:ext>
              </a:extLst>
            </p:cNvPr>
            <p:cNvGrpSpPr/>
            <p:nvPr userDrawn="1"/>
          </p:nvGrpSpPr>
          <p:grpSpPr>
            <a:xfrm>
              <a:off x="3676862" y="1033418"/>
              <a:ext cx="5467201" cy="4343400"/>
              <a:chOff x="4191805" y="857250"/>
              <a:chExt cx="4952249" cy="3934298"/>
            </a:xfrm>
          </p:grpSpPr>
          <p:sp>
            <p:nvSpPr>
              <p:cNvPr id="22" name="Rectangle 21">
                <a:extLst>
                  <a:ext uri="{FF2B5EF4-FFF2-40B4-BE49-F238E27FC236}">
                    <a16:creationId xmlns:a16="http://schemas.microsoft.com/office/drawing/2014/main" id="{81B27D8C-1E56-42C2-0A94-4C8A4B782CA1}"/>
                  </a:ext>
                </a:extLst>
              </p:cNvPr>
              <p:cNvSpPr/>
              <p:nvPr/>
            </p:nvSpPr>
            <p:spPr>
              <a:xfrm>
                <a:off x="5209756" y="857250"/>
                <a:ext cx="3934298" cy="393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3" name="Rectangle 22">
                <a:extLst>
                  <a:ext uri="{FF2B5EF4-FFF2-40B4-BE49-F238E27FC236}">
                    <a16:creationId xmlns:a16="http://schemas.microsoft.com/office/drawing/2014/main" id="{30FF3388-F559-F6C2-57E6-A8D1927A83B4}"/>
                  </a:ext>
                </a:extLst>
              </p:cNvPr>
              <p:cNvSpPr/>
              <p:nvPr/>
            </p:nvSpPr>
            <p:spPr>
              <a:xfrm>
                <a:off x="4191805" y="3354578"/>
                <a:ext cx="1017951" cy="10187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24" name="Rectangle 23">
                <a:extLst>
                  <a:ext uri="{FF2B5EF4-FFF2-40B4-BE49-F238E27FC236}">
                    <a16:creationId xmlns:a16="http://schemas.microsoft.com/office/drawing/2014/main" id="{3B974A3E-2773-A4B4-B0D4-060842CF4A86}"/>
                  </a:ext>
                </a:extLst>
              </p:cNvPr>
              <p:cNvSpPr/>
              <p:nvPr userDrawn="1"/>
            </p:nvSpPr>
            <p:spPr>
              <a:xfrm>
                <a:off x="5209756" y="857250"/>
                <a:ext cx="2497328" cy="2497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5" name="Rectangle 24">
                <a:extLst>
                  <a:ext uri="{FF2B5EF4-FFF2-40B4-BE49-F238E27FC236}">
                    <a16:creationId xmlns:a16="http://schemas.microsoft.com/office/drawing/2014/main" id="{89D19198-3572-5357-1D7E-67278A8E9D94}"/>
                  </a:ext>
                </a:extLst>
              </p:cNvPr>
              <p:cNvSpPr/>
              <p:nvPr/>
            </p:nvSpPr>
            <p:spPr>
              <a:xfrm>
                <a:off x="7707084" y="3354578"/>
                <a:ext cx="455550" cy="4524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21" name="Rectangle 20">
              <a:extLst>
                <a:ext uri="{FF2B5EF4-FFF2-40B4-BE49-F238E27FC236}">
                  <a16:creationId xmlns:a16="http://schemas.microsoft.com/office/drawing/2014/main" id="{38EE645D-0419-799E-CB17-7F44A52A92BA}"/>
                </a:ext>
              </a:extLst>
            </p:cNvPr>
            <p:cNvSpPr/>
            <p:nvPr userDrawn="1"/>
          </p:nvSpPr>
          <p:spPr>
            <a:xfrm>
              <a:off x="8694038" y="5376818"/>
              <a:ext cx="449963" cy="427321"/>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9" name="Slide Number Placeholder 8">
            <a:extLst>
              <a:ext uri="{FF2B5EF4-FFF2-40B4-BE49-F238E27FC236}">
                <a16:creationId xmlns:a16="http://schemas.microsoft.com/office/drawing/2014/main" id="{F319C466-1A60-6916-17B9-E44EE653E945}"/>
              </a:ext>
            </a:extLst>
          </p:cNvPr>
          <p:cNvSpPr>
            <a:spLocks noGrp="1"/>
          </p:cNvSpPr>
          <p:nvPr>
            <p:ph type="sldNum" sz="quarter" idx="10"/>
          </p:nvPr>
        </p:nvSpPr>
        <p:spPr/>
        <p:txBody>
          <a:bodyPr/>
          <a:lstStyle/>
          <a:p>
            <a:fld id="{E38843D5-8C50-4C71-83D2-5DE4683CF989}" type="slidenum">
              <a:rPr lang="en-US" smtClean="0"/>
              <a:pPr/>
              <a:t>‹#›</a:t>
            </a:fld>
            <a:endParaRPr lang="en-US" dirty="0"/>
          </a:p>
        </p:txBody>
      </p:sp>
      <p:sp>
        <p:nvSpPr>
          <p:cNvPr id="3" name="Rectangle 2">
            <a:extLst>
              <a:ext uri="{FF2B5EF4-FFF2-40B4-BE49-F238E27FC236}">
                <a16:creationId xmlns:a16="http://schemas.microsoft.com/office/drawing/2014/main" id="{F2F05FC3-BC10-F8FD-C84F-0D9119FB8563}"/>
              </a:ext>
            </a:extLst>
          </p:cNvPr>
          <p:cNvSpPr/>
          <p:nvPr userDrawn="1"/>
        </p:nvSpPr>
        <p:spPr>
          <a:xfrm>
            <a:off x="495300" y="228600"/>
            <a:ext cx="3695700" cy="131093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D42AE25-8157-8A2D-3A79-0244DC921432}"/>
              </a:ext>
            </a:extLst>
          </p:cNvPr>
          <p:cNvGrpSpPr/>
          <p:nvPr userDrawn="1"/>
        </p:nvGrpSpPr>
        <p:grpSpPr>
          <a:xfrm>
            <a:off x="0" y="329229"/>
            <a:ext cx="3657600" cy="45719"/>
            <a:chOff x="5167618" y="1225222"/>
            <a:chExt cx="3657600" cy="45719"/>
          </a:xfrm>
        </p:grpSpPr>
        <p:sp>
          <p:nvSpPr>
            <p:cNvPr id="6" name="Rectangle 5">
              <a:extLst>
                <a:ext uri="{FF2B5EF4-FFF2-40B4-BE49-F238E27FC236}">
                  <a16:creationId xmlns:a16="http://schemas.microsoft.com/office/drawing/2014/main" id="{A8A1D9CC-E61A-2B0E-8637-5DE5D198E9C9}"/>
                </a:ext>
              </a:extLst>
            </p:cNvPr>
            <p:cNvSpPr/>
            <p:nvPr/>
          </p:nvSpPr>
          <p:spPr>
            <a:xfrm>
              <a:off x="5167618" y="1225222"/>
              <a:ext cx="4572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7" name="Rectangle 6">
              <a:extLst>
                <a:ext uri="{FF2B5EF4-FFF2-40B4-BE49-F238E27FC236}">
                  <a16:creationId xmlns:a16="http://schemas.microsoft.com/office/drawing/2014/main" id="{D3725E9D-5CDC-1D41-B39C-FC414B1D6F9A}"/>
                </a:ext>
              </a:extLst>
            </p:cNvPr>
            <p:cNvSpPr/>
            <p:nvPr/>
          </p:nvSpPr>
          <p:spPr>
            <a:xfrm>
              <a:off x="5624818" y="1225222"/>
              <a:ext cx="4572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8" name="Rectangle 7">
              <a:extLst>
                <a:ext uri="{FF2B5EF4-FFF2-40B4-BE49-F238E27FC236}">
                  <a16:creationId xmlns:a16="http://schemas.microsoft.com/office/drawing/2014/main" id="{0724F750-B617-AEF7-D3F3-4DDA076C9455}"/>
                </a:ext>
              </a:extLst>
            </p:cNvPr>
            <p:cNvSpPr/>
            <p:nvPr/>
          </p:nvSpPr>
          <p:spPr>
            <a:xfrm>
              <a:off x="6082018" y="1225222"/>
              <a:ext cx="457200" cy="45719"/>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0" name="Rectangle 9">
              <a:extLst>
                <a:ext uri="{FF2B5EF4-FFF2-40B4-BE49-F238E27FC236}">
                  <a16:creationId xmlns:a16="http://schemas.microsoft.com/office/drawing/2014/main" id="{87E3D698-96BE-508E-DCBD-9B6D211686BF}"/>
                </a:ext>
              </a:extLst>
            </p:cNvPr>
            <p:cNvSpPr/>
            <p:nvPr/>
          </p:nvSpPr>
          <p:spPr>
            <a:xfrm>
              <a:off x="6539218" y="1225222"/>
              <a:ext cx="4572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1" name="Rectangle 10">
              <a:extLst>
                <a:ext uri="{FF2B5EF4-FFF2-40B4-BE49-F238E27FC236}">
                  <a16:creationId xmlns:a16="http://schemas.microsoft.com/office/drawing/2014/main" id="{E8BFDA89-584A-1F0F-0DD0-0F5F06AE17F6}"/>
                </a:ext>
              </a:extLst>
            </p:cNvPr>
            <p:cNvSpPr/>
            <p:nvPr/>
          </p:nvSpPr>
          <p:spPr>
            <a:xfrm>
              <a:off x="6996418" y="1225222"/>
              <a:ext cx="457200" cy="45719"/>
            </a:xfrm>
            <a:prstGeom prst="rect">
              <a:avLst/>
            </a:prstGeom>
            <a:solidFill>
              <a:srgbClr val="1D8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2" name="Rectangle 11">
              <a:extLst>
                <a:ext uri="{FF2B5EF4-FFF2-40B4-BE49-F238E27FC236}">
                  <a16:creationId xmlns:a16="http://schemas.microsoft.com/office/drawing/2014/main" id="{CE943FC5-9FD1-F0BE-9F4A-75F48D1A23D0}"/>
                </a:ext>
              </a:extLst>
            </p:cNvPr>
            <p:cNvSpPr/>
            <p:nvPr/>
          </p:nvSpPr>
          <p:spPr>
            <a:xfrm>
              <a:off x="7453618" y="1225222"/>
              <a:ext cx="4572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3" name="Rectangle 12">
              <a:extLst>
                <a:ext uri="{FF2B5EF4-FFF2-40B4-BE49-F238E27FC236}">
                  <a16:creationId xmlns:a16="http://schemas.microsoft.com/office/drawing/2014/main" id="{F452409B-A7CD-A22C-769F-0D90C44CFC04}"/>
                </a:ext>
              </a:extLst>
            </p:cNvPr>
            <p:cNvSpPr/>
            <p:nvPr/>
          </p:nvSpPr>
          <p:spPr>
            <a:xfrm>
              <a:off x="7910818" y="1225222"/>
              <a:ext cx="4572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4" name="Rectangle 13">
              <a:extLst>
                <a:ext uri="{FF2B5EF4-FFF2-40B4-BE49-F238E27FC236}">
                  <a16:creationId xmlns:a16="http://schemas.microsoft.com/office/drawing/2014/main" id="{3DA4030C-6DEB-B99A-C952-375C384D775A}"/>
                </a:ext>
              </a:extLst>
            </p:cNvPr>
            <p:cNvSpPr/>
            <p:nvPr/>
          </p:nvSpPr>
          <p:spPr>
            <a:xfrm>
              <a:off x="8368018" y="1225222"/>
              <a:ext cx="457200"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grpSp>
      <p:sp>
        <p:nvSpPr>
          <p:cNvPr id="2" name="Title 1">
            <a:extLst>
              <a:ext uri="{FF2B5EF4-FFF2-40B4-BE49-F238E27FC236}">
                <a16:creationId xmlns:a16="http://schemas.microsoft.com/office/drawing/2014/main" id="{715941E7-11DD-650A-0003-E176856BFD4D}"/>
              </a:ext>
            </a:extLst>
          </p:cNvPr>
          <p:cNvSpPr>
            <a:spLocks noGrp="1"/>
          </p:cNvSpPr>
          <p:nvPr>
            <p:ph type="title"/>
          </p:nvPr>
        </p:nvSpPr>
        <p:spPr>
          <a:xfrm>
            <a:off x="628650" y="1033418"/>
            <a:ext cx="3943350" cy="2440934"/>
          </a:xfrm>
        </p:spPr>
        <p:txBody>
          <a:bodyPr/>
          <a:lstStyle/>
          <a:p>
            <a:r>
              <a:rPr lang="en-US" dirty="0"/>
              <a:t>Click to edit Master title style</a:t>
            </a:r>
          </a:p>
        </p:txBody>
      </p:sp>
      <p:pic>
        <p:nvPicPr>
          <p:cNvPr id="16" name="Picture 15" descr="A close-up of a logo&#10;&#10;Description automatically generated">
            <a:extLst>
              <a:ext uri="{FF2B5EF4-FFF2-40B4-BE49-F238E27FC236}">
                <a16:creationId xmlns:a16="http://schemas.microsoft.com/office/drawing/2014/main" id="{3A6422AD-16FF-3BE0-88C6-2794F9966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550" y="5887094"/>
            <a:ext cx="2381250" cy="714375"/>
          </a:xfrm>
          <a:prstGeom prst="rect">
            <a:avLst/>
          </a:prstGeom>
        </p:spPr>
      </p:pic>
    </p:spTree>
    <p:extLst>
      <p:ext uri="{BB962C8B-B14F-4D97-AF65-F5344CB8AC3E}">
        <p14:creationId xmlns:p14="http://schemas.microsoft.com/office/powerpoint/2010/main" val="160405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 Blue">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D8D5211-53FA-B086-9228-BDD917053C37}"/>
              </a:ext>
            </a:extLst>
          </p:cNvPr>
          <p:cNvGrpSpPr/>
          <p:nvPr userDrawn="1"/>
        </p:nvGrpSpPr>
        <p:grpSpPr>
          <a:xfrm>
            <a:off x="3676862" y="1033418"/>
            <a:ext cx="5467201" cy="4770721"/>
            <a:chOff x="3676862" y="1033418"/>
            <a:chExt cx="5467201" cy="4770721"/>
          </a:xfrm>
        </p:grpSpPr>
        <p:grpSp>
          <p:nvGrpSpPr>
            <p:cNvPr id="20" name="Group 19">
              <a:extLst>
                <a:ext uri="{FF2B5EF4-FFF2-40B4-BE49-F238E27FC236}">
                  <a16:creationId xmlns:a16="http://schemas.microsoft.com/office/drawing/2014/main" id="{3205655E-A2A9-3F9B-B489-899B63E59026}"/>
                </a:ext>
              </a:extLst>
            </p:cNvPr>
            <p:cNvGrpSpPr/>
            <p:nvPr userDrawn="1"/>
          </p:nvGrpSpPr>
          <p:grpSpPr>
            <a:xfrm>
              <a:off x="3676862" y="1033418"/>
              <a:ext cx="5467201" cy="4343400"/>
              <a:chOff x="4191805" y="857250"/>
              <a:chExt cx="4952249" cy="3934298"/>
            </a:xfrm>
          </p:grpSpPr>
          <p:sp>
            <p:nvSpPr>
              <p:cNvPr id="22" name="Rectangle 21">
                <a:extLst>
                  <a:ext uri="{FF2B5EF4-FFF2-40B4-BE49-F238E27FC236}">
                    <a16:creationId xmlns:a16="http://schemas.microsoft.com/office/drawing/2014/main" id="{81B27D8C-1E56-42C2-0A94-4C8A4B782CA1}"/>
                  </a:ext>
                </a:extLst>
              </p:cNvPr>
              <p:cNvSpPr/>
              <p:nvPr/>
            </p:nvSpPr>
            <p:spPr>
              <a:xfrm>
                <a:off x="5209756" y="857250"/>
                <a:ext cx="3934298" cy="393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3" name="Rectangle 22">
                <a:extLst>
                  <a:ext uri="{FF2B5EF4-FFF2-40B4-BE49-F238E27FC236}">
                    <a16:creationId xmlns:a16="http://schemas.microsoft.com/office/drawing/2014/main" id="{30FF3388-F559-F6C2-57E6-A8D1927A83B4}"/>
                  </a:ext>
                </a:extLst>
              </p:cNvPr>
              <p:cNvSpPr/>
              <p:nvPr/>
            </p:nvSpPr>
            <p:spPr>
              <a:xfrm>
                <a:off x="4191805" y="3354578"/>
                <a:ext cx="1017951" cy="1018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24" name="Rectangle 23">
                <a:extLst>
                  <a:ext uri="{FF2B5EF4-FFF2-40B4-BE49-F238E27FC236}">
                    <a16:creationId xmlns:a16="http://schemas.microsoft.com/office/drawing/2014/main" id="{3B974A3E-2773-A4B4-B0D4-060842CF4A86}"/>
                  </a:ext>
                </a:extLst>
              </p:cNvPr>
              <p:cNvSpPr/>
              <p:nvPr userDrawn="1"/>
            </p:nvSpPr>
            <p:spPr>
              <a:xfrm>
                <a:off x="5209756" y="857250"/>
                <a:ext cx="2497328" cy="2497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5" name="Rectangle 24">
                <a:extLst>
                  <a:ext uri="{FF2B5EF4-FFF2-40B4-BE49-F238E27FC236}">
                    <a16:creationId xmlns:a16="http://schemas.microsoft.com/office/drawing/2014/main" id="{89D19198-3572-5357-1D7E-67278A8E9D94}"/>
                  </a:ext>
                </a:extLst>
              </p:cNvPr>
              <p:cNvSpPr/>
              <p:nvPr/>
            </p:nvSpPr>
            <p:spPr>
              <a:xfrm>
                <a:off x="7707084" y="3354578"/>
                <a:ext cx="455550" cy="4524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21" name="Rectangle 20">
              <a:extLst>
                <a:ext uri="{FF2B5EF4-FFF2-40B4-BE49-F238E27FC236}">
                  <a16:creationId xmlns:a16="http://schemas.microsoft.com/office/drawing/2014/main" id="{38EE645D-0419-799E-CB17-7F44A52A92BA}"/>
                </a:ext>
              </a:extLst>
            </p:cNvPr>
            <p:cNvSpPr/>
            <p:nvPr userDrawn="1"/>
          </p:nvSpPr>
          <p:spPr>
            <a:xfrm>
              <a:off x="8694038" y="5376818"/>
              <a:ext cx="449963" cy="427321"/>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9" name="Slide Number Placeholder 8">
            <a:extLst>
              <a:ext uri="{FF2B5EF4-FFF2-40B4-BE49-F238E27FC236}">
                <a16:creationId xmlns:a16="http://schemas.microsoft.com/office/drawing/2014/main" id="{F319C466-1A60-6916-17B9-E44EE653E945}"/>
              </a:ext>
            </a:extLst>
          </p:cNvPr>
          <p:cNvSpPr>
            <a:spLocks noGrp="1"/>
          </p:cNvSpPr>
          <p:nvPr>
            <p:ph type="sldNum" sz="quarter" idx="10"/>
          </p:nvPr>
        </p:nvSpPr>
        <p:spPr/>
        <p:txBody>
          <a:bodyPr/>
          <a:lstStyle/>
          <a:p>
            <a:fld id="{E38843D5-8C50-4C71-83D2-5DE4683CF989}" type="slidenum">
              <a:rPr lang="en-US" smtClean="0"/>
              <a:pPr/>
              <a:t>‹#›</a:t>
            </a:fld>
            <a:endParaRPr lang="en-US" dirty="0"/>
          </a:p>
        </p:txBody>
      </p:sp>
      <p:sp>
        <p:nvSpPr>
          <p:cNvPr id="3" name="Rectangle 2">
            <a:extLst>
              <a:ext uri="{FF2B5EF4-FFF2-40B4-BE49-F238E27FC236}">
                <a16:creationId xmlns:a16="http://schemas.microsoft.com/office/drawing/2014/main" id="{F2F05FC3-BC10-F8FD-C84F-0D9119FB8563}"/>
              </a:ext>
            </a:extLst>
          </p:cNvPr>
          <p:cNvSpPr/>
          <p:nvPr userDrawn="1"/>
        </p:nvSpPr>
        <p:spPr>
          <a:xfrm>
            <a:off x="495300" y="228600"/>
            <a:ext cx="3695700" cy="131093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D42AE25-8157-8A2D-3A79-0244DC921432}"/>
              </a:ext>
            </a:extLst>
          </p:cNvPr>
          <p:cNvGrpSpPr/>
          <p:nvPr userDrawn="1"/>
        </p:nvGrpSpPr>
        <p:grpSpPr>
          <a:xfrm>
            <a:off x="0" y="329229"/>
            <a:ext cx="3657600" cy="45719"/>
            <a:chOff x="5167618" y="1225222"/>
            <a:chExt cx="3657600" cy="45719"/>
          </a:xfrm>
        </p:grpSpPr>
        <p:sp>
          <p:nvSpPr>
            <p:cNvPr id="6" name="Rectangle 5">
              <a:extLst>
                <a:ext uri="{FF2B5EF4-FFF2-40B4-BE49-F238E27FC236}">
                  <a16:creationId xmlns:a16="http://schemas.microsoft.com/office/drawing/2014/main" id="{A8A1D9CC-E61A-2B0E-8637-5DE5D198E9C9}"/>
                </a:ext>
              </a:extLst>
            </p:cNvPr>
            <p:cNvSpPr/>
            <p:nvPr/>
          </p:nvSpPr>
          <p:spPr>
            <a:xfrm>
              <a:off x="5167618" y="1225222"/>
              <a:ext cx="4572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7" name="Rectangle 6">
              <a:extLst>
                <a:ext uri="{FF2B5EF4-FFF2-40B4-BE49-F238E27FC236}">
                  <a16:creationId xmlns:a16="http://schemas.microsoft.com/office/drawing/2014/main" id="{D3725E9D-5CDC-1D41-B39C-FC414B1D6F9A}"/>
                </a:ext>
              </a:extLst>
            </p:cNvPr>
            <p:cNvSpPr/>
            <p:nvPr/>
          </p:nvSpPr>
          <p:spPr>
            <a:xfrm>
              <a:off x="5624818" y="1225222"/>
              <a:ext cx="4572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8" name="Rectangle 7">
              <a:extLst>
                <a:ext uri="{FF2B5EF4-FFF2-40B4-BE49-F238E27FC236}">
                  <a16:creationId xmlns:a16="http://schemas.microsoft.com/office/drawing/2014/main" id="{0724F750-B617-AEF7-D3F3-4DDA076C9455}"/>
                </a:ext>
              </a:extLst>
            </p:cNvPr>
            <p:cNvSpPr/>
            <p:nvPr/>
          </p:nvSpPr>
          <p:spPr>
            <a:xfrm>
              <a:off x="6082018" y="1225222"/>
              <a:ext cx="457200" cy="45719"/>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0" name="Rectangle 9">
              <a:extLst>
                <a:ext uri="{FF2B5EF4-FFF2-40B4-BE49-F238E27FC236}">
                  <a16:creationId xmlns:a16="http://schemas.microsoft.com/office/drawing/2014/main" id="{87E3D698-96BE-508E-DCBD-9B6D211686BF}"/>
                </a:ext>
              </a:extLst>
            </p:cNvPr>
            <p:cNvSpPr/>
            <p:nvPr/>
          </p:nvSpPr>
          <p:spPr>
            <a:xfrm>
              <a:off x="6539218" y="1225222"/>
              <a:ext cx="4572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1" name="Rectangle 10">
              <a:extLst>
                <a:ext uri="{FF2B5EF4-FFF2-40B4-BE49-F238E27FC236}">
                  <a16:creationId xmlns:a16="http://schemas.microsoft.com/office/drawing/2014/main" id="{E8BFDA89-584A-1F0F-0DD0-0F5F06AE17F6}"/>
                </a:ext>
              </a:extLst>
            </p:cNvPr>
            <p:cNvSpPr/>
            <p:nvPr/>
          </p:nvSpPr>
          <p:spPr>
            <a:xfrm>
              <a:off x="6996418" y="1225222"/>
              <a:ext cx="457200" cy="45719"/>
            </a:xfrm>
            <a:prstGeom prst="rect">
              <a:avLst/>
            </a:prstGeom>
            <a:solidFill>
              <a:srgbClr val="1D8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2" name="Rectangle 11">
              <a:extLst>
                <a:ext uri="{FF2B5EF4-FFF2-40B4-BE49-F238E27FC236}">
                  <a16:creationId xmlns:a16="http://schemas.microsoft.com/office/drawing/2014/main" id="{CE943FC5-9FD1-F0BE-9F4A-75F48D1A23D0}"/>
                </a:ext>
              </a:extLst>
            </p:cNvPr>
            <p:cNvSpPr/>
            <p:nvPr/>
          </p:nvSpPr>
          <p:spPr>
            <a:xfrm>
              <a:off x="7453618" y="1225222"/>
              <a:ext cx="4572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3" name="Rectangle 12">
              <a:extLst>
                <a:ext uri="{FF2B5EF4-FFF2-40B4-BE49-F238E27FC236}">
                  <a16:creationId xmlns:a16="http://schemas.microsoft.com/office/drawing/2014/main" id="{F452409B-A7CD-A22C-769F-0D90C44CFC04}"/>
                </a:ext>
              </a:extLst>
            </p:cNvPr>
            <p:cNvSpPr/>
            <p:nvPr/>
          </p:nvSpPr>
          <p:spPr>
            <a:xfrm>
              <a:off x="7910818" y="1225222"/>
              <a:ext cx="4572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4" name="Rectangle 13">
              <a:extLst>
                <a:ext uri="{FF2B5EF4-FFF2-40B4-BE49-F238E27FC236}">
                  <a16:creationId xmlns:a16="http://schemas.microsoft.com/office/drawing/2014/main" id="{3DA4030C-6DEB-B99A-C952-375C384D775A}"/>
                </a:ext>
              </a:extLst>
            </p:cNvPr>
            <p:cNvSpPr/>
            <p:nvPr/>
          </p:nvSpPr>
          <p:spPr>
            <a:xfrm>
              <a:off x="8368018" y="1225222"/>
              <a:ext cx="457200"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grpSp>
      <p:sp>
        <p:nvSpPr>
          <p:cNvPr id="2" name="Title 1">
            <a:extLst>
              <a:ext uri="{FF2B5EF4-FFF2-40B4-BE49-F238E27FC236}">
                <a16:creationId xmlns:a16="http://schemas.microsoft.com/office/drawing/2014/main" id="{715941E7-11DD-650A-0003-E176856BFD4D}"/>
              </a:ext>
            </a:extLst>
          </p:cNvPr>
          <p:cNvSpPr>
            <a:spLocks noGrp="1"/>
          </p:cNvSpPr>
          <p:nvPr>
            <p:ph type="title"/>
          </p:nvPr>
        </p:nvSpPr>
        <p:spPr>
          <a:xfrm>
            <a:off x="628650" y="1033418"/>
            <a:ext cx="3943350" cy="2440934"/>
          </a:xfrm>
        </p:spPr>
        <p:txBody>
          <a:bodyPr/>
          <a:lstStyle/>
          <a:p>
            <a:r>
              <a:rPr lang="en-US" dirty="0"/>
              <a:t>Click to edit Master title style</a:t>
            </a:r>
          </a:p>
        </p:txBody>
      </p:sp>
      <p:pic>
        <p:nvPicPr>
          <p:cNvPr id="5" name="Picture 4" descr="A close-up of a logo&#10;&#10;Description automatically generated">
            <a:extLst>
              <a:ext uri="{FF2B5EF4-FFF2-40B4-BE49-F238E27FC236}">
                <a16:creationId xmlns:a16="http://schemas.microsoft.com/office/drawing/2014/main" id="{DB2EDAE2-5E34-646F-D6A8-E30254548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550" y="5887094"/>
            <a:ext cx="2381250" cy="714375"/>
          </a:xfrm>
          <a:prstGeom prst="rect">
            <a:avLst/>
          </a:prstGeom>
        </p:spPr>
      </p:pic>
    </p:spTree>
    <p:extLst>
      <p:ext uri="{BB962C8B-B14F-4D97-AF65-F5344CB8AC3E}">
        <p14:creationId xmlns:p14="http://schemas.microsoft.com/office/powerpoint/2010/main" val="53163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 Purple">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D8D5211-53FA-B086-9228-BDD917053C37}"/>
              </a:ext>
            </a:extLst>
          </p:cNvPr>
          <p:cNvGrpSpPr/>
          <p:nvPr userDrawn="1"/>
        </p:nvGrpSpPr>
        <p:grpSpPr>
          <a:xfrm>
            <a:off x="3676862" y="1033418"/>
            <a:ext cx="5467201" cy="4770721"/>
            <a:chOff x="3676862" y="1033418"/>
            <a:chExt cx="5467201" cy="4770721"/>
          </a:xfrm>
        </p:grpSpPr>
        <p:grpSp>
          <p:nvGrpSpPr>
            <p:cNvPr id="20" name="Group 19">
              <a:extLst>
                <a:ext uri="{FF2B5EF4-FFF2-40B4-BE49-F238E27FC236}">
                  <a16:creationId xmlns:a16="http://schemas.microsoft.com/office/drawing/2014/main" id="{3205655E-A2A9-3F9B-B489-899B63E59026}"/>
                </a:ext>
              </a:extLst>
            </p:cNvPr>
            <p:cNvGrpSpPr/>
            <p:nvPr userDrawn="1"/>
          </p:nvGrpSpPr>
          <p:grpSpPr>
            <a:xfrm>
              <a:off x="3676862" y="1033418"/>
              <a:ext cx="5467201" cy="4343400"/>
              <a:chOff x="4191805" y="857250"/>
              <a:chExt cx="4952249" cy="3934298"/>
            </a:xfrm>
          </p:grpSpPr>
          <p:sp>
            <p:nvSpPr>
              <p:cNvPr id="22" name="Rectangle 21">
                <a:extLst>
                  <a:ext uri="{FF2B5EF4-FFF2-40B4-BE49-F238E27FC236}">
                    <a16:creationId xmlns:a16="http://schemas.microsoft.com/office/drawing/2014/main" id="{81B27D8C-1E56-42C2-0A94-4C8A4B782CA1}"/>
                  </a:ext>
                </a:extLst>
              </p:cNvPr>
              <p:cNvSpPr/>
              <p:nvPr/>
            </p:nvSpPr>
            <p:spPr>
              <a:xfrm>
                <a:off x="5209756" y="857250"/>
                <a:ext cx="3934298" cy="393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3" name="Rectangle 22">
                <a:extLst>
                  <a:ext uri="{FF2B5EF4-FFF2-40B4-BE49-F238E27FC236}">
                    <a16:creationId xmlns:a16="http://schemas.microsoft.com/office/drawing/2014/main" id="{30FF3388-F559-F6C2-57E6-A8D1927A83B4}"/>
                  </a:ext>
                </a:extLst>
              </p:cNvPr>
              <p:cNvSpPr/>
              <p:nvPr/>
            </p:nvSpPr>
            <p:spPr>
              <a:xfrm>
                <a:off x="4191805" y="3354578"/>
                <a:ext cx="1017951" cy="1018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24" name="Rectangle 23">
                <a:extLst>
                  <a:ext uri="{FF2B5EF4-FFF2-40B4-BE49-F238E27FC236}">
                    <a16:creationId xmlns:a16="http://schemas.microsoft.com/office/drawing/2014/main" id="{3B974A3E-2773-A4B4-B0D4-060842CF4A86}"/>
                  </a:ext>
                </a:extLst>
              </p:cNvPr>
              <p:cNvSpPr/>
              <p:nvPr userDrawn="1"/>
            </p:nvSpPr>
            <p:spPr>
              <a:xfrm>
                <a:off x="5209756" y="857250"/>
                <a:ext cx="2497328" cy="24973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5" name="Rectangle 24">
                <a:extLst>
                  <a:ext uri="{FF2B5EF4-FFF2-40B4-BE49-F238E27FC236}">
                    <a16:creationId xmlns:a16="http://schemas.microsoft.com/office/drawing/2014/main" id="{89D19198-3572-5357-1D7E-67278A8E9D94}"/>
                  </a:ext>
                </a:extLst>
              </p:cNvPr>
              <p:cNvSpPr/>
              <p:nvPr/>
            </p:nvSpPr>
            <p:spPr>
              <a:xfrm>
                <a:off x="7707084" y="3354578"/>
                <a:ext cx="455550" cy="4524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21" name="Rectangle 20">
              <a:extLst>
                <a:ext uri="{FF2B5EF4-FFF2-40B4-BE49-F238E27FC236}">
                  <a16:creationId xmlns:a16="http://schemas.microsoft.com/office/drawing/2014/main" id="{38EE645D-0419-799E-CB17-7F44A52A92BA}"/>
                </a:ext>
              </a:extLst>
            </p:cNvPr>
            <p:cNvSpPr/>
            <p:nvPr userDrawn="1"/>
          </p:nvSpPr>
          <p:spPr>
            <a:xfrm>
              <a:off x="8694038" y="5376818"/>
              <a:ext cx="449963" cy="427321"/>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9" name="Slide Number Placeholder 8">
            <a:extLst>
              <a:ext uri="{FF2B5EF4-FFF2-40B4-BE49-F238E27FC236}">
                <a16:creationId xmlns:a16="http://schemas.microsoft.com/office/drawing/2014/main" id="{F319C466-1A60-6916-17B9-E44EE653E945}"/>
              </a:ext>
            </a:extLst>
          </p:cNvPr>
          <p:cNvSpPr>
            <a:spLocks noGrp="1"/>
          </p:cNvSpPr>
          <p:nvPr>
            <p:ph type="sldNum" sz="quarter" idx="10"/>
          </p:nvPr>
        </p:nvSpPr>
        <p:spPr/>
        <p:txBody>
          <a:bodyPr/>
          <a:lstStyle/>
          <a:p>
            <a:fld id="{E38843D5-8C50-4C71-83D2-5DE4683CF989}" type="slidenum">
              <a:rPr lang="en-US" smtClean="0"/>
              <a:pPr/>
              <a:t>‹#›</a:t>
            </a:fld>
            <a:endParaRPr lang="en-US" dirty="0"/>
          </a:p>
        </p:txBody>
      </p:sp>
      <p:sp>
        <p:nvSpPr>
          <p:cNvPr id="3" name="Rectangle 2">
            <a:extLst>
              <a:ext uri="{FF2B5EF4-FFF2-40B4-BE49-F238E27FC236}">
                <a16:creationId xmlns:a16="http://schemas.microsoft.com/office/drawing/2014/main" id="{F2F05FC3-BC10-F8FD-C84F-0D9119FB8563}"/>
              </a:ext>
            </a:extLst>
          </p:cNvPr>
          <p:cNvSpPr/>
          <p:nvPr userDrawn="1"/>
        </p:nvSpPr>
        <p:spPr>
          <a:xfrm>
            <a:off x="495300" y="228600"/>
            <a:ext cx="3695700" cy="131093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D42AE25-8157-8A2D-3A79-0244DC921432}"/>
              </a:ext>
            </a:extLst>
          </p:cNvPr>
          <p:cNvGrpSpPr/>
          <p:nvPr userDrawn="1"/>
        </p:nvGrpSpPr>
        <p:grpSpPr>
          <a:xfrm>
            <a:off x="0" y="329229"/>
            <a:ext cx="3657600" cy="45719"/>
            <a:chOff x="5167618" y="1225222"/>
            <a:chExt cx="3657600" cy="45719"/>
          </a:xfrm>
        </p:grpSpPr>
        <p:sp>
          <p:nvSpPr>
            <p:cNvPr id="6" name="Rectangle 5">
              <a:extLst>
                <a:ext uri="{FF2B5EF4-FFF2-40B4-BE49-F238E27FC236}">
                  <a16:creationId xmlns:a16="http://schemas.microsoft.com/office/drawing/2014/main" id="{A8A1D9CC-E61A-2B0E-8637-5DE5D198E9C9}"/>
                </a:ext>
              </a:extLst>
            </p:cNvPr>
            <p:cNvSpPr/>
            <p:nvPr/>
          </p:nvSpPr>
          <p:spPr>
            <a:xfrm>
              <a:off x="5167618" y="1225222"/>
              <a:ext cx="4572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7" name="Rectangle 6">
              <a:extLst>
                <a:ext uri="{FF2B5EF4-FFF2-40B4-BE49-F238E27FC236}">
                  <a16:creationId xmlns:a16="http://schemas.microsoft.com/office/drawing/2014/main" id="{D3725E9D-5CDC-1D41-B39C-FC414B1D6F9A}"/>
                </a:ext>
              </a:extLst>
            </p:cNvPr>
            <p:cNvSpPr/>
            <p:nvPr/>
          </p:nvSpPr>
          <p:spPr>
            <a:xfrm>
              <a:off x="5624818" y="1225222"/>
              <a:ext cx="4572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8" name="Rectangle 7">
              <a:extLst>
                <a:ext uri="{FF2B5EF4-FFF2-40B4-BE49-F238E27FC236}">
                  <a16:creationId xmlns:a16="http://schemas.microsoft.com/office/drawing/2014/main" id="{0724F750-B617-AEF7-D3F3-4DDA076C9455}"/>
                </a:ext>
              </a:extLst>
            </p:cNvPr>
            <p:cNvSpPr/>
            <p:nvPr/>
          </p:nvSpPr>
          <p:spPr>
            <a:xfrm>
              <a:off x="6082018" y="1225222"/>
              <a:ext cx="457200" cy="45719"/>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0" name="Rectangle 9">
              <a:extLst>
                <a:ext uri="{FF2B5EF4-FFF2-40B4-BE49-F238E27FC236}">
                  <a16:creationId xmlns:a16="http://schemas.microsoft.com/office/drawing/2014/main" id="{87E3D698-96BE-508E-DCBD-9B6D211686BF}"/>
                </a:ext>
              </a:extLst>
            </p:cNvPr>
            <p:cNvSpPr/>
            <p:nvPr/>
          </p:nvSpPr>
          <p:spPr>
            <a:xfrm>
              <a:off x="6539218" y="1225222"/>
              <a:ext cx="4572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1" name="Rectangle 10">
              <a:extLst>
                <a:ext uri="{FF2B5EF4-FFF2-40B4-BE49-F238E27FC236}">
                  <a16:creationId xmlns:a16="http://schemas.microsoft.com/office/drawing/2014/main" id="{E8BFDA89-584A-1F0F-0DD0-0F5F06AE17F6}"/>
                </a:ext>
              </a:extLst>
            </p:cNvPr>
            <p:cNvSpPr/>
            <p:nvPr/>
          </p:nvSpPr>
          <p:spPr>
            <a:xfrm>
              <a:off x="6996418" y="1225222"/>
              <a:ext cx="457200" cy="45719"/>
            </a:xfrm>
            <a:prstGeom prst="rect">
              <a:avLst/>
            </a:prstGeom>
            <a:solidFill>
              <a:srgbClr val="1D8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2" name="Rectangle 11">
              <a:extLst>
                <a:ext uri="{FF2B5EF4-FFF2-40B4-BE49-F238E27FC236}">
                  <a16:creationId xmlns:a16="http://schemas.microsoft.com/office/drawing/2014/main" id="{CE943FC5-9FD1-F0BE-9F4A-75F48D1A23D0}"/>
                </a:ext>
              </a:extLst>
            </p:cNvPr>
            <p:cNvSpPr/>
            <p:nvPr/>
          </p:nvSpPr>
          <p:spPr>
            <a:xfrm>
              <a:off x="7453618" y="1225222"/>
              <a:ext cx="4572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3" name="Rectangle 12">
              <a:extLst>
                <a:ext uri="{FF2B5EF4-FFF2-40B4-BE49-F238E27FC236}">
                  <a16:creationId xmlns:a16="http://schemas.microsoft.com/office/drawing/2014/main" id="{F452409B-A7CD-A22C-769F-0D90C44CFC04}"/>
                </a:ext>
              </a:extLst>
            </p:cNvPr>
            <p:cNvSpPr/>
            <p:nvPr/>
          </p:nvSpPr>
          <p:spPr>
            <a:xfrm>
              <a:off x="7910818" y="1225222"/>
              <a:ext cx="4572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4" name="Rectangle 13">
              <a:extLst>
                <a:ext uri="{FF2B5EF4-FFF2-40B4-BE49-F238E27FC236}">
                  <a16:creationId xmlns:a16="http://schemas.microsoft.com/office/drawing/2014/main" id="{3DA4030C-6DEB-B99A-C952-375C384D775A}"/>
                </a:ext>
              </a:extLst>
            </p:cNvPr>
            <p:cNvSpPr/>
            <p:nvPr/>
          </p:nvSpPr>
          <p:spPr>
            <a:xfrm>
              <a:off x="8368018" y="1225222"/>
              <a:ext cx="457200"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grpSp>
      <p:sp>
        <p:nvSpPr>
          <p:cNvPr id="2" name="Title 1">
            <a:extLst>
              <a:ext uri="{FF2B5EF4-FFF2-40B4-BE49-F238E27FC236}">
                <a16:creationId xmlns:a16="http://schemas.microsoft.com/office/drawing/2014/main" id="{715941E7-11DD-650A-0003-E176856BFD4D}"/>
              </a:ext>
            </a:extLst>
          </p:cNvPr>
          <p:cNvSpPr>
            <a:spLocks noGrp="1"/>
          </p:cNvSpPr>
          <p:nvPr>
            <p:ph type="title"/>
          </p:nvPr>
        </p:nvSpPr>
        <p:spPr>
          <a:xfrm>
            <a:off x="628650" y="1033418"/>
            <a:ext cx="3943350" cy="2440934"/>
          </a:xfrm>
        </p:spPr>
        <p:txBody>
          <a:bodyPr/>
          <a:lstStyle/>
          <a:p>
            <a:r>
              <a:rPr lang="en-US" dirty="0"/>
              <a:t>Click to edit Master title style</a:t>
            </a:r>
          </a:p>
        </p:txBody>
      </p:sp>
      <p:pic>
        <p:nvPicPr>
          <p:cNvPr id="5" name="Picture 4" descr="A close-up of a logo&#10;&#10;Description automatically generated">
            <a:extLst>
              <a:ext uri="{FF2B5EF4-FFF2-40B4-BE49-F238E27FC236}">
                <a16:creationId xmlns:a16="http://schemas.microsoft.com/office/drawing/2014/main" id="{97FAB3BE-5EC3-4FB4-CEEA-9E8D30D13D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550" y="5887094"/>
            <a:ext cx="2381250" cy="714375"/>
          </a:xfrm>
          <a:prstGeom prst="rect">
            <a:avLst/>
          </a:prstGeom>
        </p:spPr>
      </p:pic>
    </p:spTree>
    <p:extLst>
      <p:ext uri="{BB962C8B-B14F-4D97-AF65-F5344CB8AC3E}">
        <p14:creationId xmlns:p14="http://schemas.microsoft.com/office/powerpoint/2010/main" val="198111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tats ">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9926AE9-A57A-879B-D7B5-4015F43CADAF}"/>
              </a:ext>
            </a:extLst>
          </p:cNvPr>
          <p:cNvSpPr>
            <a:spLocks noGrp="1"/>
          </p:cNvSpPr>
          <p:nvPr>
            <p:ph type="body" sz="quarter" idx="13"/>
          </p:nvPr>
        </p:nvSpPr>
        <p:spPr>
          <a:xfrm>
            <a:off x="628644" y="4200525"/>
            <a:ext cx="7886700" cy="484188"/>
          </a:xfrm>
        </p:spPr>
        <p:txBody>
          <a:bodyPr/>
          <a:lstStyle>
            <a:lvl1pPr algn="ctr">
              <a:defRPr b="1"/>
            </a:lvl1pPr>
          </a:lstStyle>
          <a:p>
            <a:pPr lvl="0"/>
            <a:r>
              <a:rPr lang="en-US"/>
              <a:t>Click to edit Master text styles</a:t>
            </a:r>
          </a:p>
        </p:txBody>
      </p:sp>
      <p:sp>
        <p:nvSpPr>
          <p:cNvPr id="15" name="Text Placeholder 13">
            <a:extLst>
              <a:ext uri="{FF2B5EF4-FFF2-40B4-BE49-F238E27FC236}">
                <a16:creationId xmlns:a16="http://schemas.microsoft.com/office/drawing/2014/main" id="{00209403-11B1-8F6E-9F32-F8E985484E8F}"/>
              </a:ext>
            </a:extLst>
          </p:cNvPr>
          <p:cNvSpPr>
            <a:spLocks noGrp="1"/>
          </p:cNvSpPr>
          <p:nvPr>
            <p:ph type="body" sz="quarter" idx="14"/>
          </p:nvPr>
        </p:nvSpPr>
        <p:spPr>
          <a:xfrm>
            <a:off x="628644" y="4769076"/>
            <a:ext cx="7886700" cy="607075"/>
          </a:xfrm>
          <a:prstGeom prst="roundRect">
            <a:avLst>
              <a:gd name="adj" fmla="val 50000"/>
            </a:avLst>
          </a:prstGeom>
          <a:solidFill>
            <a:schemeClr val="accent1"/>
          </a:solidFill>
        </p:spPr>
        <p:txBody>
          <a:bodyPr anchor="ctr" anchorCtr="0"/>
          <a:lstStyle>
            <a:lvl1pPr algn="ctr">
              <a:defRPr b="0"/>
            </a:lvl1pPr>
          </a:lstStyle>
          <a:p>
            <a:pPr lvl="0"/>
            <a:r>
              <a:rPr lang="en-US"/>
              <a:t>Click to edit Master text styles</a:t>
            </a:r>
          </a:p>
        </p:txBody>
      </p:sp>
      <p:sp>
        <p:nvSpPr>
          <p:cNvPr id="17" name="Text Placeholder 13">
            <a:extLst>
              <a:ext uri="{FF2B5EF4-FFF2-40B4-BE49-F238E27FC236}">
                <a16:creationId xmlns:a16="http://schemas.microsoft.com/office/drawing/2014/main" id="{BA4C7B8B-9E90-8EEF-3509-8573C48A855D}"/>
              </a:ext>
            </a:extLst>
          </p:cNvPr>
          <p:cNvSpPr>
            <a:spLocks noGrp="1"/>
          </p:cNvSpPr>
          <p:nvPr>
            <p:ph type="body" sz="quarter" idx="15" hasCustomPrompt="1"/>
          </p:nvPr>
        </p:nvSpPr>
        <p:spPr>
          <a:xfrm>
            <a:off x="5916052" y="1217614"/>
            <a:ext cx="2599291" cy="1308326"/>
          </a:xfrm>
          <a:solidFill>
            <a:schemeClr val="tx2"/>
          </a:solidFill>
        </p:spPr>
        <p:txBody>
          <a:bodyPr anchor="ctr" anchorCtr="0"/>
          <a:lstStyle>
            <a:lvl1pPr algn="ctr">
              <a:defRPr sz="2400" b="1">
                <a:solidFill>
                  <a:schemeClr val="bg1"/>
                </a:solidFill>
                <a:latin typeface="+mj-lt"/>
              </a:defRPr>
            </a:lvl1pPr>
            <a:lvl2pPr algn="ctr">
              <a:defRPr>
                <a:solidFill>
                  <a:schemeClr val="bg1"/>
                </a:solidFill>
              </a:defRPr>
            </a:lvl2pPr>
          </a:lstStyle>
          <a:p>
            <a:pPr lvl="0"/>
            <a:r>
              <a:rPr lang="en-US" dirty="0"/>
              <a:t>1234</a:t>
            </a:r>
          </a:p>
          <a:p>
            <a:pPr lvl="1"/>
            <a:r>
              <a:rPr lang="en-US" dirty="0"/>
              <a:t>edit text</a:t>
            </a:r>
          </a:p>
        </p:txBody>
      </p:sp>
      <p:sp>
        <p:nvSpPr>
          <p:cNvPr id="18" name="Text Placeholder 13">
            <a:extLst>
              <a:ext uri="{FF2B5EF4-FFF2-40B4-BE49-F238E27FC236}">
                <a16:creationId xmlns:a16="http://schemas.microsoft.com/office/drawing/2014/main" id="{0F0C0B57-19CC-E1DC-21B2-E8B4C284FA1E}"/>
              </a:ext>
            </a:extLst>
          </p:cNvPr>
          <p:cNvSpPr>
            <a:spLocks noGrp="1"/>
          </p:cNvSpPr>
          <p:nvPr>
            <p:ph type="body" sz="quarter" idx="16" hasCustomPrompt="1"/>
          </p:nvPr>
        </p:nvSpPr>
        <p:spPr>
          <a:xfrm>
            <a:off x="5916051" y="2662012"/>
            <a:ext cx="2599291" cy="1308326"/>
          </a:xfrm>
          <a:solidFill>
            <a:schemeClr val="bg1"/>
          </a:solidFill>
          <a:effectLst>
            <a:outerShdw blurRad="381000" sx="95000" sy="95000" algn="ctr" rotWithShape="0">
              <a:srgbClr val="000000">
                <a:alpha val="35000"/>
              </a:srgbClr>
            </a:outerShdw>
          </a:effectLst>
        </p:spPr>
        <p:txBody>
          <a:bodyPr anchor="ctr" anchorCtr="0"/>
          <a:lstStyle>
            <a:lvl1pPr algn="ctr">
              <a:defRPr sz="2400" b="1">
                <a:solidFill>
                  <a:schemeClr val="tx1"/>
                </a:solidFill>
                <a:latin typeface="+mj-lt"/>
              </a:defRPr>
            </a:lvl1pPr>
            <a:lvl2pPr algn="ctr">
              <a:defRPr>
                <a:solidFill>
                  <a:schemeClr val="tx1"/>
                </a:solidFill>
              </a:defRPr>
            </a:lvl2pPr>
          </a:lstStyle>
          <a:p>
            <a:pPr lvl="0"/>
            <a:r>
              <a:rPr lang="en-US" dirty="0"/>
              <a:t>1234</a:t>
            </a:r>
          </a:p>
          <a:p>
            <a:pPr lvl="1"/>
            <a:r>
              <a:rPr lang="en-US" dirty="0"/>
              <a:t>edit text</a:t>
            </a:r>
          </a:p>
        </p:txBody>
      </p:sp>
      <p:sp>
        <p:nvSpPr>
          <p:cNvPr id="19" name="Picture Placeholder 11">
            <a:extLst>
              <a:ext uri="{FF2B5EF4-FFF2-40B4-BE49-F238E27FC236}">
                <a16:creationId xmlns:a16="http://schemas.microsoft.com/office/drawing/2014/main" id="{FF48138C-3AFC-E445-E249-DBB96BDEB30F}"/>
              </a:ext>
            </a:extLst>
          </p:cNvPr>
          <p:cNvSpPr>
            <a:spLocks noGrp="1"/>
          </p:cNvSpPr>
          <p:nvPr>
            <p:ph type="pic" sz="quarter" idx="12"/>
          </p:nvPr>
        </p:nvSpPr>
        <p:spPr>
          <a:xfrm>
            <a:off x="628650" y="1217613"/>
            <a:ext cx="5092700" cy="2781300"/>
          </a:xfrm>
          <a:solidFill>
            <a:schemeClr val="bg2"/>
          </a:solidFill>
        </p:spPr>
        <p:txBody>
          <a:bodyPr/>
          <a:lstStyle/>
          <a:p>
            <a:r>
              <a:rPr lang="en-US"/>
              <a:t>Click icon to add picture</a:t>
            </a:r>
          </a:p>
        </p:txBody>
      </p:sp>
      <p:sp>
        <p:nvSpPr>
          <p:cNvPr id="13" name="Title 12">
            <a:extLst>
              <a:ext uri="{FF2B5EF4-FFF2-40B4-BE49-F238E27FC236}">
                <a16:creationId xmlns:a16="http://schemas.microsoft.com/office/drawing/2014/main" id="{F573B92E-DDFB-CD0B-6472-8BA06687C1E8}"/>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endParaRPr lang="en-US" dirty="0"/>
          </a:p>
        </p:txBody>
      </p:sp>
      <p:sp>
        <p:nvSpPr>
          <p:cNvPr id="21" name="Slide Number Placeholder 20">
            <a:extLst>
              <a:ext uri="{FF2B5EF4-FFF2-40B4-BE49-F238E27FC236}">
                <a16:creationId xmlns:a16="http://schemas.microsoft.com/office/drawing/2014/main" id="{307BBD04-9803-2410-4B8B-A1549D705A5E}"/>
              </a:ext>
            </a:extLst>
          </p:cNvPr>
          <p:cNvSpPr>
            <a:spLocks noGrp="1"/>
          </p:cNvSpPr>
          <p:nvPr>
            <p:ph type="sldNum" sz="quarter" idx="17"/>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2" name="Text Placeholder 2">
            <a:extLst>
              <a:ext uri="{FF2B5EF4-FFF2-40B4-BE49-F238E27FC236}">
                <a16:creationId xmlns:a16="http://schemas.microsoft.com/office/drawing/2014/main" id="{2C52BBA2-6EF2-A939-AD0C-50453C2C6293}"/>
              </a:ext>
            </a:extLst>
          </p:cNvPr>
          <p:cNvSpPr>
            <a:spLocks noGrp="1"/>
          </p:cNvSpPr>
          <p:nvPr>
            <p:ph type="body" sz="quarter" idx="18" hasCustomPrompt="1"/>
          </p:nvPr>
        </p:nvSpPr>
        <p:spPr>
          <a:xfrm>
            <a:off x="628650" y="5619750"/>
            <a:ext cx="7886700" cy="523875"/>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73225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41E7-11DD-650A-0003-E176856BFD4D}"/>
              </a:ext>
            </a:extLst>
          </p:cNvPr>
          <p:cNvSpPr>
            <a:spLocks noGrp="1"/>
          </p:cNvSpPr>
          <p:nvPr>
            <p:ph type="title"/>
          </p:nvPr>
        </p:nvSpPr>
        <p:spPr>
          <a:xfrm>
            <a:off x="628650" y="1855610"/>
            <a:ext cx="3943350" cy="1618742"/>
          </a:xfrm>
        </p:spPr>
        <p:txBody>
          <a:bodyPr/>
          <a:lstStyle/>
          <a:p>
            <a:r>
              <a:rPr lang="en-US" dirty="0"/>
              <a:t>Click to edit Master title style</a:t>
            </a:r>
          </a:p>
        </p:txBody>
      </p:sp>
      <p:sp>
        <p:nvSpPr>
          <p:cNvPr id="5" name="Text Placeholder 2">
            <a:extLst>
              <a:ext uri="{FF2B5EF4-FFF2-40B4-BE49-F238E27FC236}">
                <a16:creationId xmlns:a16="http://schemas.microsoft.com/office/drawing/2014/main" id="{3619D362-C762-D99E-CE54-6A023209F7BC}"/>
              </a:ext>
            </a:extLst>
          </p:cNvPr>
          <p:cNvSpPr>
            <a:spLocks noGrp="1"/>
          </p:cNvSpPr>
          <p:nvPr>
            <p:ph idx="1" hasCustomPrompt="1"/>
          </p:nvPr>
        </p:nvSpPr>
        <p:spPr>
          <a:xfrm>
            <a:off x="628649" y="5611091"/>
            <a:ext cx="7806731" cy="674754"/>
          </a:xfrm>
          <a:prstGeom prst="rect">
            <a:avLst/>
          </a:prstGeom>
        </p:spPr>
        <p:txBody>
          <a:bodyPr vert="horz" lIns="91440" tIns="45720" rIns="91440" bIns="45720" rtlCol="0">
            <a:noAutofit/>
          </a:bodyPr>
          <a:lstStyle>
            <a:lvl2pPr>
              <a:defRPr/>
            </a:lvl2pPr>
          </a:lstStyle>
          <a:p>
            <a:pPr lvl="1"/>
            <a:r>
              <a:rPr lang="en-US" dirty="0"/>
              <a:t>Presented by: </a:t>
            </a:r>
          </a:p>
        </p:txBody>
      </p:sp>
      <p:sp>
        <p:nvSpPr>
          <p:cNvPr id="9" name="Slide Number Placeholder 8">
            <a:extLst>
              <a:ext uri="{FF2B5EF4-FFF2-40B4-BE49-F238E27FC236}">
                <a16:creationId xmlns:a16="http://schemas.microsoft.com/office/drawing/2014/main" id="{F319C466-1A60-6916-17B9-E44EE653E945}"/>
              </a:ext>
            </a:extLst>
          </p:cNvPr>
          <p:cNvSpPr>
            <a:spLocks noGrp="1"/>
          </p:cNvSpPr>
          <p:nvPr>
            <p:ph type="sldNum" sz="quarter" idx="10"/>
          </p:nvPr>
        </p:nvSpPr>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41642002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41E7-11DD-650A-0003-E176856BFD4D}"/>
              </a:ext>
            </a:extLst>
          </p:cNvPr>
          <p:cNvSpPr>
            <a:spLocks noGrp="1"/>
          </p:cNvSpPr>
          <p:nvPr>
            <p:ph type="title"/>
          </p:nvPr>
        </p:nvSpPr>
        <p:spPr>
          <a:xfrm>
            <a:off x="628650" y="1855610"/>
            <a:ext cx="3943350" cy="1618742"/>
          </a:xfrm>
        </p:spPr>
        <p:txBody>
          <a:bodyPr/>
          <a:lstStyle/>
          <a:p>
            <a:r>
              <a:rPr lang="en-US" dirty="0"/>
              <a:t>Click to edit Master title style</a:t>
            </a:r>
          </a:p>
        </p:txBody>
      </p:sp>
      <p:grpSp>
        <p:nvGrpSpPr>
          <p:cNvPr id="19" name="Group 18">
            <a:extLst>
              <a:ext uri="{FF2B5EF4-FFF2-40B4-BE49-F238E27FC236}">
                <a16:creationId xmlns:a16="http://schemas.microsoft.com/office/drawing/2014/main" id="{1D8D5211-53FA-B086-9228-BDD917053C37}"/>
              </a:ext>
            </a:extLst>
          </p:cNvPr>
          <p:cNvGrpSpPr/>
          <p:nvPr userDrawn="1"/>
        </p:nvGrpSpPr>
        <p:grpSpPr>
          <a:xfrm>
            <a:off x="3676862" y="1033418"/>
            <a:ext cx="5467201" cy="4770721"/>
            <a:chOff x="3676862" y="1033418"/>
            <a:chExt cx="5467201" cy="4770721"/>
          </a:xfrm>
        </p:grpSpPr>
        <p:grpSp>
          <p:nvGrpSpPr>
            <p:cNvPr id="20" name="Group 19">
              <a:extLst>
                <a:ext uri="{FF2B5EF4-FFF2-40B4-BE49-F238E27FC236}">
                  <a16:creationId xmlns:a16="http://schemas.microsoft.com/office/drawing/2014/main" id="{3205655E-A2A9-3F9B-B489-899B63E59026}"/>
                </a:ext>
              </a:extLst>
            </p:cNvPr>
            <p:cNvGrpSpPr/>
            <p:nvPr userDrawn="1"/>
          </p:nvGrpSpPr>
          <p:grpSpPr>
            <a:xfrm>
              <a:off x="3676862" y="1033418"/>
              <a:ext cx="5467201" cy="4343400"/>
              <a:chOff x="4191805" y="857250"/>
              <a:chExt cx="4952249" cy="3934298"/>
            </a:xfrm>
          </p:grpSpPr>
          <p:sp>
            <p:nvSpPr>
              <p:cNvPr id="22" name="Rectangle 21">
                <a:extLst>
                  <a:ext uri="{FF2B5EF4-FFF2-40B4-BE49-F238E27FC236}">
                    <a16:creationId xmlns:a16="http://schemas.microsoft.com/office/drawing/2014/main" id="{81B27D8C-1E56-42C2-0A94-4C8A4B782CA1}"/>
                  </a:ext>
                </a:extLst>
              </p:cNvPr>
              <p:cNvSpPr/>
              <p:nvPr/>
            </p:nvSpPr>
            <p:spPr>
              <a:xfrm>
                <a:off x="5209756" y="857250"/>
                <a:ext cx="3934298" cy="393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3" name="Rectangle 22">
                <a:extLst>
                  <a:ext uri="{FF2B5EF4-FFF2-40B4-BE49-F238E27FC236}">
                    <a16:creationId xmlns:a16="http://schemas.microsoft.com/office/drawing/2014/main" id="{30FF3388-F559-F6C2-57E6-A8D1927A83B4}"/>
                  </a:ext>
                </a:extLst>
              </p:cNvPr>
              <p:cNvSpPr/>
              <p:nvPr/>
            </p:nvSpPr>
            <p:spPr>
              <a:xfrm>
                <a:off x="4191805" y="3354578"/>
                <a:ext cx="1017951" cy="10187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24" name="Rectangle 23">
                <a:extLst>
                  <a:ext uri="{FF2B5EF4-FFF2-40B4-BE49-F238E27FC236}">
                    <a16:creationId xmlns:a16="http://schemas.microsoft.com/office/drawing/2014/main" id="{3B974A3E-2773-A4B4-B0D4-060842CF4A86}"/>
                  </a:ext>
                </a:extLst>
              </p:cNvPr>
              <p:cNvSpPr/>
              <p:nvPr userDrawn="1"/>
            </p:nvSpPr>
            <p:spPr>
              <a:xfrm>
                <a:off x="5209756" y="857250"/>
                <a:ext cx="2497328" cy="2497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5" name="Rectangle 24">
                <a:extLst>
                  <a:ext uri="{FF2B5EF4-FFF2-40B4-BE49-F238E27FC236}">
                    <a16:creationId xmlns:a16="http://schemas.microsoft.com/office/drawing/2014/main" id="{89D19198-3572-5357-1D7E-67278A8E9D94}"/>
                  </a:ext>
                </a:extLst>
              </p:cNvPr>
              <p:cNvSpPr/>
              <p:nvPr/>
            </p:nvSpPr>
            <p:spPr>
              <a:xfrm>
                <a:off x="7707084" y="3354578"/>
                <a:ext cx="455550" cy="4524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21" name="Rectangle 20">
              <a:extLst>
                <a:ext uri="{FF2B5EF4-FFF2-40B4-BE49-F238E27FC236}">
                  <a16:creationId xmlns:a16="http://schemas.microsoft.com/office/drawing/2014/main" id="{38EE645D-0419-799E-CB17-7F44A52A92BA}"/>
                </a:ext>
              </a:extLst>
            </p:cNvPr>
            <p:cNvSpPr/>
            <p:nvPr userDrawn="1"/>
          </p:nvSpPr>
          <p:spPr>
            <a:xfrm>
              <a:off x="8694038" y="5376818"/>
              <a:ext cx="449963" cy="427321"/>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5" name="Text Placeholder 2">
            <a:extLst>
              <a:ext uri="{FF2B5EF4-FFF2-40B4-BE49-F238E27FC236}">
                <a16:creationId xmlns:a16="http://schemas.microsoft.com/office/drawing/2014/main" id="{3619D362-C762-D99E-CE54-6A023209F7BC}"/>
              </a:ext>
            </a:extLst>
          </p:cNvPr>
          <p:cNvSpPr>
            <a:spLocks noGrp="1"/>
          </p:cNvSpPr>
          <p:nvPr>
            <p:ph idx="1" hasCustomPrompt="1"/>
          </p:nvPr>
        </p:nvSpPr>
        <p:spPr>
          <a:xfrm>
            <a:off x="628649" y="5611091"/>
            <a:ext cx="7806731" cy="674754"/>
          </a:xfrm>
          <a:prstGeom prst="rect">
            <a:avLst/>
          </a:prstGeom>
        </p:spPr>
        <p:txBody>
          <a:bodyPr vert="horz" lIns="91440" tIns="45720" rIns="91440" bIns="45720" rtlCol="0">
            <a:noAutofit/>
          </a:bodyPr>
          <a:lstStyle>
            <a:lvl2pPr>
              <a:defRPr/>
            </a:lvl2pPr>
          </a:lstStyle>
          <a:p>
            <a:pPr lvl="1"/>
            <a:r>
              <a:rPr lang="en-US" dirty="0"/>
              <a:t>Presented by: </a:t>
            </a:r>
          </a:p>
        </p:txBody>
      </p:sp>
      <p:sp>
        <p:nvSpPr>
          <p:cNvPr id="9" name="Slide Number Placeholder 8">
            <a:extLst>
              <a:ext uri="{FF2B5EF4-FFF2-40B4-BE49-F238E27FC236}">
                <a16:creationId xmlns:a16="http://schemas.microsoft.com/office/drawing/2014/main" id="{F319C466-1A60-6916-17B9-E44EE653E945}"/>
              </a:ext>
            </a:extLst>
          </p:cNvPr>
          <p:cNvSpPr>
            <a:spLocks noGrp="1"/>
          </p:cNvSpPr>
          <p:nvPr>
            <p:ph type="sldNum" sz="quarter" idx="10"/>
          </p:nvPr>
        </p:nvSpPr>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10798812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41E7-11DD-650A-0003-E176856BFD4D}"/>
              </a:ext>
            </a:extLst>
          </p:cNvPr>
          <p:cNvSpPr>
            <a:spLocks noGrp="1"/>
          </p:cNvSpPr>
          <p:nvPr>
            <p:ph type="title"/>
          </p:nvPr>
        </p:nvSpPr>
        <p:spPr>
          <a:xfrm>
            <a:off x="628650" y="1855610"/>
            <a:ext cx="3943350" cy="1618742"/>
          </a:xfrm>
        </p:spPr>
        <p:txBody>
          <a:bodyPr/>
          <a:lstStyle/>
          <a:p>
            <a:r>
              <a:rPr lang="en-US" dirty="0"/>
              <a:t>Click to edit Master title style</a:t>
            </a:r>
          </a:p>
        </p:txBody>
      </p:sp>
      <p:grpSp>
        <p:nvGrpSpPr>
          <p:cNvPr id="19" name="Group 18">
            <a:extLst>
              <a:ext uri="{FF2B5EF4-FFF2-40B4-BE49-F238E27FC236}">
                <a16:creationId xmlns:a16="http://schemas.microsoft.com/office/drawing/2014/main" id="{1D8D5211-53FA-B086-9228-BDD917053C37}"/>
              </a:ext>
            </a:extLst>
          </p:cNvPr>
          <p:cNvGrpSpPr/>
          <p:nvPr userDrawn="1"/>
        </p:nvGrpSpPr>
        <p:grpSpPr>
          <a:xfrm>
            <a:off x="3676862" y="1033418"/>
            <a:ext cx="5474375" cy="4800599"/>
            <a:chOff x="3676862" y="1033418"/>
            <a:chExt cx="5474375" cy="4800599"/>
          </a:xfrm>
        </p:grpSpPr>
        <p:grpSp>
          <p:nvGrpSpPr>
            <p:cNvPr id="20" name="Group 19">
              <a:extLst>
                <a:ext uri="{FF2B5EF4-FFF2-40B4-BE49-F238E27FC236}">
                  <a16:creationId xmlns:a16="http://schemas.microsoft.com/office/drawing/2014/main" id="{3205655E-A2A9-3F9B-B489-899B63E59026}"/>
                </a:ext>
              </a:extLst>
            </p:cNvPr>
            <p:cNvGrpSpPr/>
            <p:nvPr userDrawn="1"/>
          </p:nvGrpSpPr>
          <p:grpSpPr>
            <a:xfrm>
              <a:off x="3676862" y="1033418"/>
              <a:ext cx="5467201" cy="4343400"/>
              <a:chOff x="4191805" y="857250"/>
              <a:chExt cx="4952249" cy="3934298"/>
            </a:xfrm>
          </p:grpSpPr>
          <p:sp>
            <p:nvSpPr>
              <p:cNvPr id="22" name="Rectangle 21">
                <a:extLst>
                  <a:ext uri="{FF2B5EF4-FFF2-40B4-BE49-F238E27FC236}">
                    <a16:creationId xmlns:a16="http://schemas.microsoft.com/office/drawing/2014/main" id="{81B27D8C-1E56-42C2-0A94-4C8A4B782CA1}"/>
                  </a:ext>
                </a:extLst>
              </p:cNvPr>
              <p:cNvSpPr/>
              <p:nvPr/>
            </p:nvSpPr>
            <p:spPr>
              <a:xfrm>
                <a:off x="5209756" y="857250"/>
                <a:ext cx="3934298" cy="393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3" name="Rectangle 22">
                <a:extLst>
                  <a:ext uri="{FF2B5EF4-FFF2-40B4-BE49-F238E27FC236}">
                    <a16:creationId xmlns:a16="http://schemas.microsoft.com/office/drawing/2014/main" id="{30FF3388-F559-F6C2-57E6-A8D1927A83B4}"/>
                  </a:ext>
                </a:extLst>
              </p:cNvPr>
              <p:cNvSpPr/>
              <p:nvPr/>
            </p:nvSpPr>
            <p:spPr>
              <a:xfrm>
                <a:off x="4191805" y="3354578"/>
                <a:ext cx="1017951" cy="1018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4" name="Rectangle 23">
                <a:extLst>
                  <a:ext uri="{FF2B5EF4-FFF2-40B4-BE49-F238E27FC236}">
                    <a16:creationId xmlns:a16="http://schemas.microsoft.com/office/drawing/2014/main" id="{3B974A3E-2773-A4B4-B0D4-060842CF4A86}"/>
                  </a:ext>
                </a:extLst>
              </p:cNvPr>
              <p:cNvSpPr/>
              <p:nvPr userDrawn="1"/>
            </p:nvSpPr>
            <p:spPr>
              <a:xfrm>
                <a:off x="5209756" y="857250"/>
                <a:ext cx="2497328" cy="2497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5" name="Rectangle 24">
                <a:extLst>
                  <a:ext uri="{FF2B5EF4-FFF2-40B4-BE49-F238E27FC236}">
                    <a16:creationId xmlns:a16="http://schemas.microsoft.com/office/drawing/2014/main" id="{89D19198-3572-5357-1D7E-67278A8E9D94}"/>
                  </a:ext>
                </a:extLst>
              </p:cNvPr>
              <p:cNvSpPr/>
              <p:nvPr/>
            </p:nvSpPr>
            <p:spPr>
              <a:xfrm>
                <a:off x="7707084" y="3354578"/>
                <a:ext cx="455550" cy="4524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21" name="Rectangle 20">
              <a:extLst>
                <a:ext uri="{FF2B5EF4-FFF2-40B4-BE49-F238E27FC236}">
                  <a16:creationId xmlns:a16="http://schemas.microsoft.com/office/drawing/2014/main" id="{38EE645D-0419-799E-CB17-7F44A52A92BA}"/>
                </a:ext>
              </a:extLst>
            </p:cNvPr>
            <p:cNvSpPr/>
            <p:nvPr userDrawn="1"/>
          </p:nvSpPr>
          <p:spPr>
            <a:xfrm>
              <a:off x="8694037" y="5376817"/>
              <a:ext cx="457200" cy="457200"/>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5" name="Text Placeholder 2">
            <a:extLst>
              <a:ext uri="{FF2B5EF4-FFF2-40B4-BE49-F238E27FC236}">
                <a16:creationId xmlns:a16="http://schemas.microsoft.com/office/drawing/2014/main" id="{3619D362-C762-D99E-CE54-6A023209F7BC}"/>
              </a:ext>
            </a:extLst>
          </p:cNvPr>
          <p:cNvSpPr>
            <a:spLocks noGrp="1"/>
          </p:cNvSpPr>
          <p:nvPr>
            <p:ph idx="1" hasCustomPrompt="1"/>
          </p:nvPr>
        </p:nvSpPr>
        <p:spPr>
          <a:xfrm>
            <a:off x="628649" y="5611091"/>
            <a:ext cx="7806731" cy="674754"/>
          </a:xfrm>
          <a:prstGeom prst="rect">
            <a:avLst/>
          </a:prstGeom>
        </p:spPr>
        <p:txBody>
          <a:bodyPr vert="horz" lIns="91440" tIns="45720" rIns="91440" bIns="45720" rtlCol="0">
            <a:noAutofit/>
          </a:bodyPr>
          <a:lstStyle>
            <a:lvl2pPr>
              <a:defRPr/>
            </a:lvl2pPr>
          </a:lstStyle>
          <a:p>
            <a:pPr lvl="1"/>
            <a:r>
              <a:rPr lang="en-US" dirty="0"/>
              <a:t>Presented by: </a:t>
            </a:r>
          </a:p>
        </p:txBody>
      </p:sp>
      <p:sp>
        <p:nvSpPr>
          <p:cNvPr id="7" name="Slide Number Placeholder 6">
            <a:extLst>
              <a:ext uri="{FF2B5EF4-FFF2-40B4-BE49-F238E27FC236}">
                <a16:creationId xmlns:a16="http://schemas.microsoft.com/office/drawing/2014/main" id="{DC72EAFD-15C4-691A-980A-943E55046371}"/>
              </a:ext>
            </a:extLst>
          </p:cNvPr>
          <p:cNvSpPr>
            <a:spLocks noGrp="1"/>
          </p:cNvSpPr>
          <p:nvPr>
            <p:ph type="sldNum" sz="quarter" idx="10"/>
          </p:nvPr>
        </p:nvSpPr>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40829418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41E7-11DD-650A-0003-E176856BFD4D}"/>
              </a:ext>
            </a:extLst>
          </p:cNvPr>
          <p:cNvSpPr>
            <a:spLocks noGrp="1"/>
          </p:cNvSpPr>
          <p:nvPr>
            <p:ph type="title"/>
          </p:nvPr>
        </p:nvSpPr>
        <p:spPr>
          <a:xfrm>
            <a:off x="628650" y="1855610"/>
            <a:ext cx="3943350" cy="1618742"/>
          </a:xfrm>
        </p:spPr>
        <p:txBody>
          <a:bodyPr/>
          <a:lstStyle/>
          <a:p>
            <a:r>
              <a:rPr lang="en-US" dirty="0"/>
              <a:t>Click to edit Master title style</a:t>
            </a:r>
          </a:p>
        </p:txBody>
      </p:sp>
      <p:grpSp>
        <p:nvGrpSpPr>
          <p:cNvPr id="19" name="Group 18">
            <a:extLst>
              <a:ext uri="{FF2B5EF4-FFF2-40B4-BE49-F238E27FC236}">
                <a16:creationId xmlns:a16="http://schemas.microsoft.com/office/drawing/2014/main" id="{1D8D5211-53FA-B086-9228-BDD917053C37}"/>
              </a:ext>
            </a:extLst>
          </p:cNvPr>
          <p:cNvGrpSpPr/>
          <p:nvPr userDrawn="1"/>
        </p:nvGrpSpPr>
        <p:grpSpPr>
          <a:xfrm>
            <a:off x="3676862" y="1033418"/>
            <a:ext cx="5474376" cy="4800599"/>
            <a:chOff x="3676862" y="1033418"/>
            <a:chExt cx="5474376" cy="4800599"/>
          </a:xfrm>
        </p:grpSpPr>
        <p:grpSp>
          <p:nvGrpSpPr>
            <p:cNvPr id="20" name="Group 19">
              <a:extLst>
                <a:ext uri="{FF2B5EF4-FFF2-40B4-BE49-F238E27FC236}">
                  <a16:creationId xmlns:a16="http://schemas.microsoft.com/office/drawing/2014/main" id="{3205655E-A2A9-3F9B-B489-899B63E59026}"/>
                </a:ext>
              </a:extLst>
            </p:cNvPr>
            <p:cNvGrpSpPr/>
            <p:nvPr userDrawn="1"/>
          </p:nvGrpSpPr>
          <p:grpSpPr>
            <a:xfrm>
              <a:off x="3676862" y="1033418"/>
              <a:ext cx="5467201" cy="4343400"/>
              <a:chOff x="4191805" y="857250"/>
              <a:chExt cx="4952249" cy="3934298"/>
            </a:xfrm>
          </p:grpSpPr>
          <p:sp>
            <p:nvSpPr>
              <p:cNvPr id="22" name="Rectangle 21">
                <a:extLst>
                  <a:ext uri="{FF2B5EF4-FFF2-40B4-BE49-F238E27FC236}">
                    <a16:creationId xmlns:a16="http://schemas.microsoft.com/office/drawing/2014/main" id="{81B27D8C-1E56-42C2-0A94-4C8A4B782CA1}"/>
                  </a:ext>
                </a:extLst>
              </p:cNvPr>
              <p:cNvSpPr/>
              <p:nvPr/>
            </p:nvSpPr>
            <p:spPr>
              <a:xfrm>
                <a:off x="5209756" y="857250"/>
                <a:ext cx="3934298" cy="393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3" name="Rectangle 22">
                <a:extLst>
                  <a:ext uri="{FF2B5EF4-FFF2-40B4-BE49-F238E27FC236}">
                    <a16:creationId xmlns:a16="http://schemas.microsoft.com/office/drawing/2014/main" id="{30FF3388-F559-F6C2-57E6-A8D1927A83B4}"/>
                  </a:ext>
                </a:extLst>
              </p:cNvPr>
              <p:cNvSpPr/>
              <p:nvPr/>
            </p:nvSpPr>
            <p:spPr>
              <a:xfrm>
                <a:off x="4191805" y="3354578"/>
                <a:ext cx="1017951" cy="1018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24" name="Rectangle 23">
                <a:extLst>
                  <a:ext uri="{FF2B5EF4-FFF2-40B4-BE49-F238E27FC236}">
                    <a16:creationId xmlns:a16="http://schemas.microsoft.com/office/drawing/2014/main" id="{3B974A3E-2773-A4B4-B0D4-060842CF4A86}"/>
                  </a:ext>
                </a:extLst>
              </p:cNvPr>
              <p:cNvSpPr/>
              <p:nvPr userDrawn="1"/>
            </p:nvSpPr>
            <p:spPr>
              <a:xfrm>
                <a:off x="5209756" y="857250"/>
                <a:ext cx="2497328" cy="24973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5" name="Rectangle 24">
                <a:extLst>
                  <a:ext uri="{FF2B5EF4-FFF2-40B4-BE49-F238E27FC236}">
                    <a16:creationId xmlns:a16="http://schemas.microsoft.com/office/drawing/2014/main" id="{89D19198-3572-5357-1D7E-67278A8E9D94}"/>
                  </a:ext>
                </a:extLst>
              </p:cNvPr>
              <p:cNvSpPr/>
              <p:nvPr/>
            </p:nvSpPr>
            <p:spPr>
              <a:xfrm>
                <a:off x="7707084" y="3354578"/>
                <a:ext cx="455550" cy="4524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21" name="Rectangle 20">
              <a:extLst>
                <a:ext uri="{FF2B5EF4-FFF2-40B4-BE49-F238E27FC236}">
                  <a16:creationId xmlns:a16="http://schemas.microsoft.com/office/drawing/2014/main" id="{38EE645D-0419-799E-CB17-7F44A52A92BA}"/>
                </a:ext>
              </a:extLst>
            </p:cNvPr>
            <p:cNvSpPr/>
            <p:nvPr userDrawn="1"/>
          </p:nvSpPr>
          <p:spPr>
            <a:xfrm>
              <a:off x="8694038" y="5376817"/>
              <a:ext cx="457200" cy="457200"/>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5" name="Text Placeholder 2">
            <a:extLst>
              <a:ext uri="{FF2B5EF4-FFF2-40B4-BE49-F238E27FC236}">
                <a16:creationId xmlns:a16="http://schemas.microsoft.com/office/drawing/2014/main" id="{3619D362-C762-D99E-CE54-6A023209F7BC}"/>
              </a:ext>
            </a:extLst>
          </p:cNvPr>
          <p:cNvSpPr>
            <a:spLocks noGrp="1"/>
          </p:cNvSpPr>
          <p:nvPr>
            <p:ph idx="1" hasCustomPrompt="1"/>
          </p:nvPr>
        </p:nvSpPr>
        <p:spPr>
          <a:xfrm>
            <a:off x="628649" y="5611091"/>
            <a:ext cx="7806731" cy="674754"/>
          </a:xfrm>
          <a:prstGeom prst="rect">
            <a:avLst/>
          </a:prstGeom>
        </p:spPr>
        <p:txBody>
          <a:bodyPr vert="horz" lIns="91440" tIns="45720" rIns="91440" bIns="45720" rtlCol="0">
            <a:noAutofit/>
          </a:bodyPr>
          <a:lstStyle>
            <a:lvl2pPr>
              <a:defRPr/>
            </a:lvl2pPr>
          </a:lstStyle>
          <a:p>
            <a:pPr lvl="1"/>
            <a:r>
              <a:rPr lang="en-US" dirty="0"/>
              <a:t>Presented by: </a:t>
            </a:r>
          </a:p>
        </p:txBody>
      </p:sp>
      <p:sp>
        <p:nvSpPr>
          <p:cNvPr id="7" name="Slide Number Placeholder 6">
            <a:extLst>
              <a:ext uri="{FF2B5EF4-FFF2-40B4-BE49-F238E27FC236}">
                <a16:creationId xmlns:a16="http://schemas.microsoft.com/office/drawing/2014/main" id="{55158305-E125-E586-921A-0C095D5A01B4}"/>
              </a:ext>
            </a:extLst>
          </p:cNvPr>
          <p:cNvSpPr>
            <a:spLocks noGrp="1"/>
          </p:cNvSpPr>
          <p:nvPr>
            <p:ph type="sldNum" sz="quarter" idx="10"/>
          </p:nvPr>
        </p:nvSpPr>
        <p:spPr/>
        <p:txBody>
          <a:body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25001063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 Gree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D8D5211-53FA-B086-9228-BDD917053C37}"/>
              </a:ext>
            </a:extLst>
          </p:cNvPr>
          <p:cNvGrpSpPr/>
          <p:nvPr userDrawn="1"/>
        </p:nvGrpSpPr>
        <p:grpSpPr>
          <a:xfrm>
            <a:off x="3676862" y="1033418"/>
            <a:ext cx="5467201" cy="4770721"/>
            <a:chOff x="3676862" y="1033418"/>
            <a:chExt cx="5467201" cy="4770721"/>
          </a:xfrm>
        </p:grpSpPr>
        <p:grpSp>
          <p:nvGrpSpPr>
            <p:cNvPr id="20" name="Group 19">
              <a:extLst>
                <a:ext uri="{FF2B5EF4-FFF2-40B4-BE49-F238E27FC236}">
                  <a16:creationId xmlns:a16="http://schemas.microsoft.com/office/drawing/2014/main" id="{3205655E-A2A9-3F9B-B489-899B63E59026}"/>
                </a:ext>
              </a:extLst>
            </p:cNvPr>
            <p:cNvGrpSpPr/>
            <p:nvPr userDrawn="1"/>
          </p:nvGrpSpPr>
          <p:grpSpPr>
            <a:xfrm>
              <a:off x="3676862" y="1033418"/>
              <a:ext cx="5467201" cy="4343400"/>
              <a:chOff x="4191805" y="857250"/>
              <a:chExt cx="4952249" cy="3934298"/>
            </a:xfrm>
          </p:grpSpPr>
          <p:sp>
            <p:nvSpPr>
              <p:cNvPr id="22" name="Rectangle 21">
                <a:extLst>
                  <a:ext uri="{FF2B5EF4-FFF2-40B4-BE49-F238E27FC236}">
                    <a16:creationId xmlns:a16="http://schemas.microsoft.com/office/drawing/2014/main" id="{81B27D8C-1E56-42C2-0A94-4C8A4B782CA1}"/>
                  </a:ext>
                </a:extLst>
              </p:cNvPr>
              <p:cNvSpPr/>
              <p:nvPr/>
            </p:nvSpPr>
            <p:spPr>
              <a:xfrm>
                <a:off x="5209756" y="857250"/>
                <a:ext cx="3934298" cy="393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3" name="Rectangle 22">
                <a:extLst>
                  <a:ext uri="{FF2B5EF4-FFF2-40B4-BE49-F238E27FC236}">
                    <a16:creationId xmlns:a16="http://schemas.microsoft.com/office/drawing/2014/main" id="{30FF3388-F559-F6C2-57E6-A8D1927A83B4}"/>
                  </a:ext>
                </a:extLst>
              </p:cNvPr>
              <p:cNvSpPr/>
              <p:nvPr/>
            </p:nvSpPr>
            <p:spPr>
              <a:xfrm>
                <a:off x="4191805" y="3354578"/>
                <a:ext cx="1017951" cy="10187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24" name="Rectangle 23">
                <a:extLst>
                  <a:ext uri="{FF2B5EF4-FFF2-40B4-BE49-F238E27FC236}">
                    <a16:creationId xmlns:a16="http://schemas.microsoft.com/office/drawing/2014/main" id="{3B974A3E-2773-A4B4-B0D4-060842CF4A86}"/>
                  </a:ext>
                </a:extLst>
              </p:cNvPr>
              <p:cNvSpPr/>
              <p:nvPr userDrawn="1"/>
            </p:nvSpPr>
            <p:spPr>
              <a:xfrm>
                <a:off x="5209756" y="857250"/>
                <a:ext cx="2497328" cy="2497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5" name="Rectangle 24">
                <a:extLst>
                  <a:ext uri="{FF2B5EF4-FFF2-40B4-BE49-F238E27FC236}">
                    <a16:creationId xmlns:a16="http://schemas.microsoft.com/office/drawing/2014/main" id="{89D19198-3572-5357-1D7E-67278A8E9D94}"/>
                  </a:ext>
                </a:extLst>
              </p:cNvPr>
              <p:cNvSpPr/>
              <p:nvPr/>
            </p:nvSpPr>
            <p:spPr>
              <a:xfrm>
                <a:off x="7707084" y="3354578"/>
                <a:ext cx="455550" cy="4524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21" name="Rectangle 20">
              <a:extLst>
                <a:ext uri="{FF2B5EF4-FFF2-40B4-BE49-F238E27FC236}">
                  <a16:creationId xmlns:a16="http://schemas.microsoft.com/office/drawing/2014/main" id="{38EE645D-0419-799E-CB17-7F44A52A92BA}"/>
                </a:ext>
              </a:extLst>
            </p:cNvPr>
            <p:cNvSpPr/>
            <p:nvPr userDrawn="1"/>
          </p:nvSpPr>
          <p:spPr>
            <a:xfrm>
              <a:off x="8694038" y="5376818"/>
              <a:ext cx="449963" cy="427321"/>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9" name="Slide Number Placeholder 8">
            <a:extLst>
              <a:ext uri="{FF2B5EF4-FFF2-40B4-BE49-F238E27FC236}">
                <a16:creationId xmlns:a16="http://schemas.microsoft.com/office/drawing/2014/main" id="{F319C466-1A60-6916-17B9-E44EE653E945}"/>
              </a:ext>
            </a:extLst>
          </p:cNvPr>
          <p:cNvSpPr>
            <a:spLocks noGrp="1"/>
          </p:cNvSpPr>
          <p:nvPr>
            <p:ph type="sldNum" sz="quarter" idx="10"/>
          </p:nvPr>
        </p:nvSpPr>
        <p:spPr/>
        <p:txBody>
          <a:bodyPr/>
          <a:lstStyle/>
          <a:p>
            <a:fld id="{E38843D5-8C50-4C71-83D2-5DE4683CF989}" type="slidenum">
              <a:rPr lang="en-US" smtClean="0"/>
              <a:pPr/>
              <a:t>‹#›</a:t>
            </a:fld>
            <a:endParaRPr lang="en-US" dirty="0"/>
          </a:p>
        </p:txBody>
      </p:sp>
      <p:sp>
        <p:nvSpPr>
          <p:cNvPr id="3" name="Rectangle 2">
            <a:extLst>
              <a:ext uri="{FF2B5EF4-FFF2-40B4-BE49-F238E27FC236}">
                <a16:creationId xmlns:a16="http://schemas.microsoft.com/office/drawing/2014/main" id="{F2F05FC3-BC10-F8FD-C84F-0D9119FB8563}"/>
              </a:ext>
            </a:extLst>
          </p:cNvPr>
          <p:cNvSpPr/>
          <p:nvPr userDrawn="1"/>
        </p:nvSpPr>
        <p:spPr>
          <a:xfrm>
            <a:off x="495300" y="228600"/>
            <a:ext cx="3695700" cy="131093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D42AE25-8157-8A2D-3A79-0244DC921432}"/>
              </a:ext>
            </a:extLst>
          </p:cNvPr>
          <p:cNvGrpSpPr/>
          <p:nvPr userDrawn="1"/>
        </p:nvGrpSpPr>
        <p:grpSpPr>
          <a:xfrm>
            <a:off x="0" y="329229"/>
            <a:ext cx="3657600" cy="45719"/>
            <a:chOff x="5167618" y="1225222"/>
            <a:chExt cx="3657600" cy="45719"/>
          </a:xfrm>
        </p:grpSpPr>
        <p:sp>
          <p:nvSpPr>
            <p:cNvPr id="6" name="Rectangle 5">
              <a:extLst>
                <a:ext uri="{FF2B5EF4-FFF2-40B4-BE49-F238E27FC236}">
                  <a16:creationId xmlns:a16="http://schemas.microsoft.com/office/drawing/2014/main" id="{A8A1D9CC-E61A-2B0E-8637-5DE5D198E9C9}"/>
                </a:ext>
              </a:extLst>
            </p:cNvPr>
            <p:cNvSpPr/>
            <p:nvPr/>
          </p:nvSpPr>
          <p:spPr>
            <a:xfrm>
              <a:off x="5167618" y="1225222"/>
              <a:ext cx="4572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7" name="Rectangle 6">
              <a:extLst>
                <a:ext uri="{FF2B5EF4-FFF2-40B4-BE49-F238E27FC236}">
                  <a16:creationId xmlns:a16="http://schemas.microsoft.com/office/drawing/2014/main" id="{D3725E9D-5CDC-1D41-B39C-FC414B1D6F9A}"/>
                </a:ext>
              </a:extLst>
            </p:cNvPr>
            <p:cNvSpPr/>
            <p:nvPr/>
          </p:nvSpPr>
          <p:spPr>
            <a:xfrm>
              <a:off x="5624818" y="1225222"/>
              <a:ext cx="4572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8" name="Rectangle 7">
              <a:extLst>
                <a:ext uri="{FF2B5EF4-FFF2-40B4-BE49-F238E27FC236}">
                  <a16:creationId xmlns:a16="http://schemas.microsoft.com/office/drawing/2014/main" id="{0724F750-B617-AEF7-D3F3-4DDA076C9455}"/>
                </a:ext>
              </a:extLst>
            </p:cNvPr>
            <p:cNvSpPr/>
            <p:nvPr/>
          </p:nvSpPr>
          <p:spPr>
            <a:xfrm>
              <a:off x="6082018" y="1225222"/>
              <a:ext cx="457200" cy="45719"/>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0" name="Rectangle 9">
              <a:extLst>
                <a:ext uri="{FF2B5EF4-FFF2-40B4-BE49-F238E27FC236}">
                  <a16:creationId xmlns:a16="http://schemas.microsoft.com/office/drawing/2014/main" id="{87E3D698-96BE-508E-DCBD-9B6D211686BF}"/>
                </a:ext>
              </a:extLst>
            </p:cNvPr>
            <p:cNvSpPr/>
            <p:nvPr/>
          </p:nvSpPr>
          <p:spPr>
            <a:xfrm>
              <a:off x="6539218" y="1225222"/>
              <a:ext cx="4572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1" name="Rectangle 10">
              <a:extLst>
                <a:ext uri="{FF2B5EF4-FFF2-40B4-BE49-F238E27FC236}">
                  <a16:creationId xmlns:a16="http://schemas.microsoft.com/office/drawing/2014/main" id="{E8BFDA89-584A-1F0F-0DD0-0F5F06AE17F6}"/>
                </a:ext>
              </a:extLst>
            </p:cNvPr>
            <p:cNvSpPr/>
            <p:nvPr/>
          </p:nvSpPr>
          <p:spPr>
            <a:xfrm>
              <a:off x="6996418" y="1225222"/>
              <a:ext cx="457200" cy="45719"/>
            </a:xfrm>
            <a:prstGeom prst="rect">
              <a:avLst/>
            </a:prstGeom>
            <a:solidFill>
              <a:srgbClr val="1D8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2" name="Rectangle 11">
              <a:extLst>
                <a:ext uri="{FF2B5EF4-FFF2-40B4-BE49-F238E27FC236}">
                  <a16:creationId xmlns:a16="http://schemas.microsoft.com/office/drawing/2014/main" id="{CE943FC5-9FD1-F0BE-9F4A-75F48D1A23D0}"/>
                </a:ext>
              </a:extLst>
            </p:cNvPr>
            <p:cNvSpPr/>
            <p:nvPr/>
          </p:nvSpPr>
          <p:spPr>
            <a:xfrm>
              <a:off x="7453618" y="1225222"/>
              <a:ext cx="4572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3" name="Rectangle 12">
              <a:extLst>
                <a:ext uri="{FF2B5EF4-FFF2-40B4-BE49-F238E27FC236}">
                  <a16:creationId xmlns:a16="http://schemas.microsoft.com/office/drawing/2014/main" id="{F452409B-A7CD-A22C-769F-0D90C44CFC04}"/>
                </a:ext>
              </a:extLst>
            </p:cNvPr>
            <p:cNvSpPr/>
            <p:nvPr/>
          </p:nvSpPr>
          <p:spPr>
            <a:xfrm>
              <a:off x="7910818" y="1225222"/>
              <a:ext cx="4572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4" name="Rectangle 13">
              <a:extLst>
                <a:ext uri="{FF2B5EF4-FFF2-40B4-BE49-F238E27FC236}">
                  <a16:creationId xmlns:a16="http://schemas.microsoft.com/office/drawing/2014/main" id="{3DA4030C-6DEB-B99A-C952-375C384D775A}"/>
                </a:ext>
              </a:extLst>
            </p:cNvPr>
            <p:cNvSpPr/>
            <p:nvPr/>
          </p:nvSpPr>
          <p:spPr>
            <a:xfrm>
              <a:off x="8368018" y="1225222"/>
              <a:ext cx="457200"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grpSp>
      <p:sp>
        <p:nvSpPr>
          <p:cNvPr id="2" name="Title 1">
            <a:extLst>
              <a:ext uri="{FF2B5EF4-FFF2-40B4-BE49-F238E27FC236}">
                <a16:creationId xmlns:a16="http://schemas.microsoft.com/office/drawing/2014/main" id="{715941E7-11DD-650A-0003-E176856BFD4D}"/>
              </a:ext>
            </a:extLst>
          </p:cNvPr>
          <p:cNvSpPr>
            <a:spLocks noGrp="1"/>
          </p:cNvSpPr>
          <p:nvPr>
            <p:ph type="title"/>
          </p:nvPr>
        </p:nvSpPr>
        <p:spPr>
          <a:xfrm>
            <a:off x="628650" y="1033418"/>
            <a:ext cx="3943350" cy="2440934"/>
          </a:xfrm>
        </p:spPr>
        <p:txBody>
          <a:bodyPr/>
          <a:lstStyle/>
          <a:p>
            <a:r>
              <a:rPr lang="en-US" dirty="0"/>
              <a:t>Click to edit Master title style</a:t>
            </a:r>
          </a:p>
        </p:txBody>
      </p:sp>
      <p:pic>
        <p:nvPicPr>
          <p:cNvPr id="16" name="Picture 15" descr="A close-up of a logo&#10;&#10;Description automatically generated">
            <a:extLst>
              <a:ext uri="{FF2B5EF4-FFF2-40B4-BE49-F238E27FC236}">
                <a16:creationId xmlns:a16="http://schemas.microsoft.com/office/drawing/2014/main" id="{3A6422AD-16FF-3BE0-88C6-2794F9966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550" y="5887094"/>
            <a:ext cx="2381250" cy="714375"/>
          </a:xfrm>
          <a:prstGeom prst="rect">
            <a:avLst/>
          </a:prstGeom>
        </p:spPr>
      </p:pic>
    </p:spTree>
    <p:extLst>
      <p:ext uri="{BB962C8B-B14F-4D97-AF65-F5344CB8AC3E}">
        <p14:creationId xmlns:p14="http://schemas.microsoft.com/office/powerpoint/2010/main" val="17565600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 Blue">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D8D5211-53FA-B086-9228-BDD917053C37}"/>
              </a:ext>
            </a:extLst>
          </p:cNvPr>
          <p:cNvGrpSpPr/>
          <p:nvPr userDrawn="1"/>
        </p:nvGrpSpPr>
        <p:grpSpPr>
          <a:xfrm>
            <a:off x="3676862" y="1033418"/>
            <a:ext cx="5467201" cy="4770721"/>
            <a:chOff x="3676862" y="1033418"/>
            <a:chExt cx="5467201" cy="4770721"/>
          </a:xfrm>
        </p:grpSpPr>
        <p:grpSp>
          <p:nvGrpSpPr>
            <p:cNvPr id="20" name="Group 19">
              <a:extLst>
                <a:ext uri="{FF2B5EF4-FFF2-40B4-BE49-F238E27FC236}">
                  <a16:creationId xmlns:a16="http://schemas.microsoft.com/office/drawing/2014/main" id="{3205655E-A2A9-3F9B-B489-899B63E59026}"/>
                </a:ext>
              </a:extLst>
            </p:cNvPr>
            <p:cNvGrpSpPr/>
            <p:nvPr userDrawn="1"/>
          </p:nvGrpSpPr>
          <p:grpSpPr>
            <a:xfrm>
              <a:off x="3676862" y="1033418"/>
              <a:ext cx="5467201" cy="4343400"/>
              <a:chOff x="4191805" y="857250"/>
              <a:chExt cx="4952249" cy="3934298"/>
            </a:xfrm>
          </p:grpSpPr>
          <p:sp>
            <p:nvSpPr>
              <p:cNvPr id="22" name="Rectangle 21">
                <a:extLst>
                  <a:ext uri="{FF2B5EF4-FFF2-40B4-BE49-F238E27FC236}">
                    <a16:creationId xmlns:a16="http://schemas.microsoft.com/office/drawing/2014/main" id="{81B27D8C-1E56-42C2-0A94-4C8A4B782CA1}"/>
                  </a:ext>
                </a:extLst>
              </p:cNvPr>
              <p:cNvSpPr/>
              <p:nvPr/>
            </p:nvSpPr>
            <p:spPr>
              <a:xfrm>
                <a:off x="5209756" y="857250"/>
                <a:ext cx="3934298" cy="393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3" name="Rectangle 22">
                <a:extLst>
                  <a:ext uri="{FF2B5EF4-FFF2-40B4-BE49-F238E27FC236}">
                    <a16:creationId xmlns:a16="http://schemas.microsoft.com/office/drawing/2014/main" id="{30FF3388-F559-F6C2-57E6-A8D1927A83B4}"/>
                  </a:ext>
                </a:extLst>
              </p:cNvPr>
              <p:cNvSpPr/>
              <p:nvPr/>
            </p:nvSpPr>
            <p:spPr>
              <a:xfrm>
                <a:off x="4191805" y="3354578"/>
                <a:ext cx="1017951" cy="1018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24" name="Rectangle 23">
                <a:extLst>
                  <a:ext uri="{FF2B5EF4-FFF2-40B4-BE49-F238E27FC236}">
                    <a16:creationId xmlns:a16="http://schemas.microsoft.com/office/drawing/2014/main" id="{3B974A3E-2773-A4B4-B0D4-060842CF4A86}"/>
                  </a:ext>
                </a:extLst>
              </p:cNvPr>
              <p:cNvSpPr/>
              <p:nvPr userDrawn="1"/>
            </p:nvSpPr>
            <p:spPr>
              <a:xfrm>
                <a:off x="5209756" y="857250"/>
                <a:ext cx="2497328" cy="2497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5" name="Rectangle 24">
                <a:extLst>
                  <a:ext uri="{FF2B5EF4-FFF2-40B4-BE49-F238E27FC236}">
                    <a16:creationId xmlns:a16="http://schemas.microsoft.com/office/drawing/2014/main" id="{89D19198-3572-5357-1D7E-67278A8E9D94}"/>
                  </a:ext>
                </a:extLst>
              </p:cNvPr>
              <p:cNvSpPr/>
              <p:nvPr/>
            </p:nvSpPr>
            <p:spPr>
              <a:xfrm>
                <a:off x="7707084" y="3354578"/>
                <a:ext cx="455550" cy="4524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21" name="Rectangle 20">
              <a:extLst>
                <a:ext uri="{FF2B5EF4-FFF2-40B4-BE49-F238E27FC236}">
                  <a16:creationId xmlns:a16="http://schemas.microsoft.com/office/drawing/2014/main" id="{38EE645D-0419-799E-CB17-7F44A52A92BA}"/>
                </a:ext>
              </a:extLst>
            </p:cNvPr>
            <p:cNvSpPr/>
            <p:nvPr userDrawn="1"/>
          </p:nvSpPr>
          <p:spPr>
            <a:xfrm>
              <a:off x="8694038" y="5376818"/>
              <a:ext cx="449963" cy="427321"/>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9" name="Slide Number Placeholder 8">
            <a:extLst>
              <a:ext uri="{FF2B5EF4-FFF2-40B4-BE49-F238E27FC236}">
                <a16:creationId xmlns:a16="http://schemas.microsoft.com/office/drawing/2014/main" id="{F319C466-1A60-6916-17B9-E44EE653E945}"/>
              </a:ext>
            </a:extLst>
          </p:cNvPr>
          <p:cNvSpPr>
            <a:spLocks noGrp="1"/>
          </p:cNvSpPr>
          <p:nvPr>
            <p:ph type="sldNum" sz="quarter" idx="10"/>
          </p:nvPr>
        </p:nvSpPr>
        <p:spPr/>
        <p:txBody>
          <a:bodyPr/>
          <a:lstStyle/>
          <a:p>
            <a:fld id="{E38843D5-8C50-4C71-83D2-5DE4683CF989}" type="slidenum">
              <a:rPr lang="en-US" smtClean="0"/>
              <a:pPr/>
              <a:t>‹#›</a:t>
            </a:fld>
            <a:endParaRPr lang="en-US" dirty="0"/>
          </a:p>
        </p:txBody>
      </p:sp>
      <p:sp>
        <p:nvSpPr>
          <p:cNvPr id="3" name="Rectangle 2">
            <a:extLst>
              <a:ext uri="{FF2B5EF4-FFF2-40B4-BE49-F238E27FC236}">
                <a16:creationId xmlns:a16="http://schemas.microsoft.com/office/drawing/2014/main" id="{F2F05FC3-BC10-F8FD-C84F-0D9119FB8563}"/>
              </a:ext>
            </a:extLst>
          </p:cNvPr>
          <p:cNvSpPr/>
          <p:nvPr userDrawn="1"/>
        </p:nvSpPr>
        <p:spPr>
          <a:xfrm>
            <a:off x="495300" y="228600"/>
            <a:ext cx="3695700" cy="131093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D42AE25-8157-8A2D-3A79-0244DC921432}"/>
              </a:ext>
            </a:extLst>
          </p:cNvPr>
          <p:cNvGrpSpPr/>
          <p:nvPr userDrawn="1"/>
        </p:nvGrpSpPr>
        <p:grpSpPr>
          <a:xfrm>
            <a:off x="0" y="329229"/>
            <a:ext cx="3657600" cy="45719"/>
            <a:chOff x="5167618" y="1225222"/>
            <a:chExt cx="3657600" cy="45719"/>
          </a:xfrm>
        </p:grpSpPr>
        <p:sp>
          <p:nvSpPr>
            <p:cNvPr id="6" name="Rectangle 5">
              <a:extLst>
                <a:ext uri="{FF2B5EF4-FFF2-40B4-BE49-F238E27FC236}">
                  <a16:creationId xmlns:a16="http://schemas.microsoft.com/office/drawing/2014/main" id="{A8A1D9CC-E61A-2B0E-8637-5DE5D198E9C9}"/>
                </a:ext>
              </a:extLst>
            </p:cNvPr>
            <p:cNvSpPr/>
            <p:nvPr/>
          </p:nvSpPr>
          <p:spPr>
            <a:xfrm>
              <a:off x="5167618" y="1225222"/>
              <a:ext cx="4572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7" name="Rectangle 6">
              <a:extLst>
                <a:ext uri="{FF2B5EF4-FFF2-40B4-BE49-F238E27FC236}">
                  <a16:creationId xmlns:a16="http://schemas.microsoft.com/office/drawing/2014/main" id="{D3725E9D-5CDC-1D41-B39C-FC414B1D6F9A}"/>
                </a:ext>
              </a:extLst>
            </p:cNvPr>
            <p:cNvSpPr/>
            <p:nvPr/>
          </p:nvSpPr>
          <p:spPr>
            <a:xfrm>
              <a:off x="5624818" y="1225222"/>
              <a:ext cx="4572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8" name="Rectangle 7">
              <a:extLst>
                <a:ext uri="{FF2B5EF4-FFF2-40B4-BE49-F238E27FC236}">
                  <a16:creationId xmlns:a16="http://schemas.microsoft.com/office/drawing/2014/main" id="{0724F750-B617-AEF7-D3F3-4DDA076C9455}"/>
                </a:ext>
              </a:extLst>
            </p:cNvPr>
            <p:cNvSpPr/>
            <p:nvPr/>
          </p:nvSpPr>
          <p:spPr>
            <a:xfrm>
              <a:off x="6082018" y="1225222"/>
              <a:ext cx="457200" cy="45719"/>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0" name="Rectangle 9">
              <a:extLst>
                <a:ext uri="{FF2B5EF4-FFF2-40B4-BE49-F238E27FC236}">
                  <a16:creationId xmlns:a16="http://schemas.microsoft.com/office/drawing/2014/main" id="{87E3D698-96BE-508E-DCBD-9B6D211686BF}"/>
                </a:ext>
              </a:extLst>
            </p:cNvPr>
            <p:cNvSpPr/>
            <p:nvPr/>
          </p:nvSpPr>
          <p:spPr>
            <a:xfrm>
              <a:off x="6539218" y="1225222"/>
              <a:ext cx="4572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1" name="Rectangle 10">
              <a:extLst>
                <a:ext uri="{FF2B5EF4-FFF2-40B4-BE49-F238E27FC236}">
                  <a16:creationId xmlns:a16="http://schemas.microsoft.com/office/drawing/2014/main" id="{E8BFDA89-584A-1F0F-0DD0-0F5F06AE17F6}"/>
                </a:ext>
              </a:extLst>
            </p:cNvPr>
            <p:cNvSpPr/>
            <p:nvPr/>
          </p:nvSpPr>
          <p:spPr>
            <a:xfrm>
              <a:off x="6996418" y="1225222"/>
              <a:ext cx="457200" cy="45719"/>
            </a:xfrm>
            <a:prstGeom prst="rect">
              <a:avLst/>
            </a:prstGeom>
            <a:solidFill>
              <a:srgbClr val="1D8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2" name="Rectangle 11">
              <a:extLst>
                <a:ext uri="{FF2B5EF4-FFF2-40B4-BE49-F238E27FC236}">
                  <a16:creationId xmlns:a16="http://schemas.microsoft.com/office/drawing/2014/main" id="{CE943FC5-9FD1-F0BE-9F4A-75F48D1A23D0}"/>
                </a:ext>
              </a:extLst>
            </p:cNvPr>
            <p:cNvSpPr/>
            <p:nvPr/>
          </p:nvSpPr>
          <p:spPr>
            <a:xfrm>
              <a:off x="7453618" y="1225222"/>
              <a:ext cx="4572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3" name="Rectangle 12">
              <a:extLst>
                <a:ext uri="{FF2B5EF4-FFF2-40B4-BE49-F238E27FC236}">
                  <a16:creationId xmlns:a16="http://schemas.microsoft.com/office/drawing/2014/main" id="{F452409B-A7CD-A22C-769F-0D90C44CFC04}"/>
                </a:ext>
              </a:extLst>
            </p:cNvPr>
            <p:cNvSpPr/>
            <p:nvPr/>
          </p:nvSpPr>
          <p:spPr>
            <a:xfrm>
              <a:off x="7910818" y="1225222"/>
              <a:ext cx="4572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4" name="Rectangle 13">
              <a:extLst>
                <a:ext uri="{FF2B5EF4-FFF2-40B4-BE49-F238E27FC236}">
                  <a16:creationId xmlns:a16="http://schemas.microsoft.com/office/drawing/2014/main" id="{3DA4030C-6DEB-B99A-C952-375C384D775A}"/>
                </a:ext>
              </a:extLst>
            </p:cNvPr>
            <p:cNvSpPr/>
            <p:nvPr/>
          </p:nvSpPr>
          <p:spPr>
            <a:xfrm>
              <a:off x="8368018" y="1225222"/>
              <a:ext cx="457200"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grpSp>
      <p:sp>
        <p:nvSpPr>
          <p:cNvPr id="2" name="Title 1">
            <a:extLst>
              <a:ext uri="{FF2B5EF4-FFF2-40B4-BE49-F238E27FC236}">
                <a16:creationId xmlns:a16="http://schemas.microsoft.com/office/drawing/2014/main" id="{715941E7-11DD-650A-0003-E176856BFD4D}"/>
              </a:ext>
            </a:extLst>
          </p:cNvPr>
          <p:cNvSpPr>
            <a:spLocks noGrp="1"/>
          </p:cNvSpPr>
          <p:nvPr>
            <p:ph type="title"/>
          </p:nvPr>
        </p:nvSpPr>
        <p:spPr>
          <a:xfrm>
            <a:off x="628650" y="1033418"/>
            <a:ext cx="3943350" cy="2440934"/>
          </a:xfrm>
        </p:spPr>
        <p:txBody>
          <a:bodyPr/>
          <a:lstStyle/>
          <a:p>
            <a:r>
              <a:rPr lang="en-US" dirty="0"/>
              <a:t>Click to edit Master title style</a:t>
            </a:r>
          </a:p>
        </p:txBody>
      </p:sp>
      <p:pic>
        <p:nvPicPr>
          <p:cNvPr id="5" name="Picture 4" descr="A close-up of a logo&#10;&#10;Description automatically generated">
            <a:extLst>
              <a:ext uri="{FF2B5EF4-FFF2-40B4-BE49-F238E27FC236}">
                <a16:creationId xmlns:a16="http://schemas.microsoft.com/office/drawing/2014/main" id="{DB2EDAE2-5E34-646F-D6A8-E30254548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550" y="5887094"/>
            <a:ext cx="2381250" cy="714375"/>
          </a:xfrm>
          <a:prstGeom prst="rect">
            <a:avLst/>
          </a:prstGeom>
        </p:spPr>
      </p:pic>
    </p:spTree>
    <p:extLst>
      <p:ext uri="{BB962C8B-B14F-4D97-AF65-F5344CB8AC3E}">
        <p14:creationId xmlns:p14="http://schemas.microsoft.com/office/powerpoint/2010/main" val="21368821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 Purple">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D8D5211-53FA-B086-9228-BDD917053C37}"/>
              </a:ext>
            </a:extLst>
          </p:cNvPr>
          <p:cNvGrpSpPr/>
          <p:nvPr userDrawn="1"/>
        </p:nvGrpSpPr>
        <p:grpSpPr>
          <a:xfrm>
            <a:off x="3676862" y="1033418"/>
            <a:ext cx="5467201" cy="4770721"/>
            <a:chOff x="3676862" y="1033418"/>
            <a:chExt cx="5467201" cy="4770721"/>
          </a:xfrm>
        </p:grpSpPr>
        <p:grpSp>
          <p:nvGrpSpPr>
            <p:cNvPr id="20" name="Group 19">
              <a:extLst>
                <a:ext uri="{FF2B5EF4-FFF2-40B4-BE49-F238E27FC236}">
                  <a16:creationId xmlns:a16="http://schemas.microsoft.com/office/drawing/2014/main" id="{3205655E-A2A9-3F9B-B489-899B63E59026}"/>
                </a:ext>
              </a:extLst>
            </p:cNvPr>
            <p:cNvGrpSpPr/>
            <p:nvPr userDrawn="1"/>
          </p:nvGrpSpPr>
          <p:grpSpPr>
            <a:xfrm>
              <a:off x="3676862" y="1033418"/>
              <a:ext cx="5467201" cy="4343400"/>
              <a:chOff x="4191805" y="857250"/>
              <a:chExt cx="4952249" cy="3934298"/>
            </a:xfrm>
          </p:grpSpPr>
          <p:sp>
            <p:nvSpPr>
              <p:cNvPr id="22" name="Rectangle 21">
                <a:extLst>
                  <a:ext uri="{FF2B5EF4-FFF2-40B4-BE49-F238E27FC236}">
                    <a16:creationId xmlns:a16="http://schemas.microsoft.com/office/drawing/2014/main" id="{81B27D8C-1E56-42C2-0A94-4C8A4B782CA1}"/>
                  </a:ext>
                </a:extLst>
              </p:cNvPr>
              <p:cNvSpPr/>
              <p:nvPr/>
            </p:nvSpPr>
            <p:spPr>
              <a:xfrm>
                <a:off x="5209756" y="857250"/>
                <a:ext cx="3934298" cy="393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3" name="Rectangle 22">
                <a:extLst>
                  <a:ext uri="{FF2B5EF4-FFF2-40B4-BE49-F238E27FC236}">
                    <a16:creationId xmlns:a16="http://schemas.microsoft.com/office/drawing/2014/main" id="{30FF3388-F559-F6C2-57E6-A8D1927A83B4}"/>
                  </a:ext>
                </a:extLst>
              </p:cNvPr>
              <p:cNvSpPr/>
              <p:nvPr/>
            </p:nvSpPr>
            <p:spPr>
              <a:xfrm>
                <a:off x="4191805" y="3354578"/>
                <a:ext cx="1017951" cy="1018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24" name="Rectangle 23">
                <a:extLst>
                  <a:ext uri="{FF2B5EF4-FFF2-40B4-BE49-F238E27FC236}">
                    <a16:creationId xmlns:a16="http://schemas.microsoft.com/office/drawing/2014/main" id="{3B974A3E-2773-A4B4-B0D4-060842CF4A86}"/>
                  </a:ext>
                </a:extLst>
              </p:cNvPr>
              <p:cNvSpPr/>
              <p:nvPr userDrawn="1"/>
            </p:nvSpPr>
            <p:spPr>
              <a:xfrm>
                <a:off x="5209756" y="857250"/>
                <a:ext cx="2497328" cy="24973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25" name="Rectangle 24">
                <a:extLst>
                  <a:ext uri="{FF2B5EF4-FFF2-40B4-BE49-F238E27FC236}">
                    <a16:creationId xmlns:a16="http://schemas.microsoft.com/office/drawing/2014/main" id="{89D19198-3572-5357-1D7E-67278A8E9D94}"/>
                  </a:ext>
                </a:extLst>
              </p:cNvPr>
              <p:cNvSpPr/>
              <p:nvPr/>
            </p:nvSpPr>
            <p:spPr>
              <a:xfrm>
                <a:off x="7707084" y="3354578"/>
                <a:ext cx="455550" cy="4524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21" name="Rectangle 20">
              <a:extLst>
                <a:ext uri="{FF2B5EF4-FFF2-40B4-BE49-F238E27FC236}">
                  <a16:creationId xmlns:a16="http://schemas.microsoft.com/office/drawing/2014/main" id="{38EE645D-0419-799E-CB17-7F44A52A92BA}"/>
                </a:ext>
              </a:extLst>
            </p:cNvPr>
            <p:cNvSpPr/>
            <p:nvPr userDrawn="1"/>
          </p:nvSpPr>
          <p:spPr>
            <a:xfrm>
              <a:off x="8694038" y="5376818"/>
              <a:ext cx="449963" cy="427321"/>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grpSp>
      <p:sp>
        <p:nvSpPr>
          <p:cNvPr id="9" name="Slide Number Placeholder 8">
            <a:extLst>
              <a:ext uri="{FF2B5EF4-FFF2-40B4-BE49-F238E27FC236}">
                <a16:creationId xmlns:a16="http://schemas.microsoft.com/office/drawing/2014/main" id="{F319C466-1A60-6916-17B9-E44EE653E945}"/>
              </a:ext>
            </a:extLst>
          </p:cNvPr>
          <p:cNvSpPr>
            <a:spLocks noGrp="1"/>
          </p:cNvSpPr>
          <p:nvPr>
            <p:ph type="sldNum" sz="quarter" idx="10"/>
          </p:nvPr>
        </p:nvSpPr>
        <p:spPr/>
        <p:txBody>
          <a:bodyPr/>
          <a:lstStyle/>
          <a:p>
            <a:fld id="{E38843D5-8C50-4C71-83D2-5DE4683CF989}" type="slidenum">
              <a:rPr lang="en-US" smtClean="0"/>
              <a:pPr/>
              <a:t>‹#›</a:t>
            </a:fld>
            <a:endParaRPr lang="en-US" dirty="0"/>
          </a:p>
        </p:txBody>
      </p:sp>
      <p:sp>
        <p:nvSpPr>
          <p:cNvPr id="3" name="Rectangle 2">
            <a:extLst>
              <a:ext uri="{FF2B5EF4-FFF2-40B4-BE49-F238E27FC236}">
                <a16:creationId xmlns:a16="http://schemas.microsoft.com/office/drawing/2014/main" id="{F2F05FC3-BC10-F8FD-C84F-0D9119FB8563}"/>
              </a:ext>
            </a:extLst>
          </p:cNvPr>
          <p:cNvSpPr/>
          <p:nvPr userDrawn="1"/>
        </p:nvSpPr>
        <p:spPr>
          <a:xfrm>
            <a:off x="495300" y="228600"/>
            <a:ext cx="3695700" cy="131093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D42AE25-8157-8A2D-3A79-0244DC921432}"/>
              </a:ext>
            </a:extLst>
          </p:cNvPr>
          <p:cNvGrpSpPr/>
          <p:nvPr userDrawn="1"/>
        </p:nvGrpSpPr>
        <p:grpSpPr>
          <a:xfrm>
            <a:off x="0" y="329229"/>
            <a:ext cx="3657600" cy="45719"/>
            <a:chOff x="5167618" y="1225222"/>
            <a:chExt cx="3657600" cy="45719"/>
          </a:xfrm>
        </p:grpSpPr>
        <p:sp>
          <p:nvSpPr>
            <p:cNvPr id="6" name="Rectangle 5">
              <a:extLst>
                <a:ext uri="{FF2B5EF4-FFF2-40B4-BE49-F238E27FC236}">
                  <a16:creationId xmlns:a16="http://schemas.microsoft.com/office/drawing/2014/main" id="{A8A1D9CC-E61A-2B0E-8637-5DE5D198E9C9}"/>
                </a:ext>
              </a:extLst>
            </p:cNvPr>
            <p:cNvSpPr/>
            <p:nvPr/>
          </p:nvSpPr>
          <p:spPr>
            <a:xfrm>
              <a:off x="5167618" y="1225222"/>
              <a:ext cx="4572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7" name="Rectangle 6">
              <a:extLst>
                <a:ext uri="{FF2B5EF4-FFF2-40B4-BE49-F238E27FC236}">
                  <a16:creationId xmlns:a16="http://schemas.microsoft.com/office/drawing/2014/main" id="{D3725E9D-5CDC-1D41-B39C-FC414B1D6F9A}"/>
                </a:ext>
              </a:extLst>
            </p:cNvPr>
            <p:cNvSpPr/>
            <p:nvPr/>
          </p:nvSpPr>
          <p:spPr>
            <a:xfrm>
              <a:off x="5624818" y="1225222"/>
              <a:ext cx="4572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8" name="Rectangle 7">
              <a:extLst>
                <a:ext uri="{FF2B5EF4-FFF2-40B4-BE49-F238E27FC236}">
                  <a16:creationId xmlns:a16="http://schemas.microsoft.com/office/drawing/2014/main" id="{0724F750-B617-AEF7-D3F3-4DDA076C9455}"/>
                </a:ext>
              </a:extLst>
            </p:cNvPr>
            <p:cNvSpPr/>
            <p:nvPr/>
          </p:nvSpPr>
          <p:spPr>
            <a:xfrm>
              <a:off x="6082018" y="1225222"/>
              <a:ext cx="457200" cy="45719"/>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0" name="Rectangle 9">
              <a:extLst>
                <a:ext uri="{FF2B5EF4-FFF2-40B4-BE49-F238E27FC236}">
                  <a16:creationId xmlns:a16="http://schemas.microsoft.com/office/drawing/2014/main" id="{87E3D698-96BE-508E-DCBD-9B6D211686BF}"/>
                </a:ext>
              </a:extLst>
            </p:cNvPr>
            <p:cNvSpPr/>
            <p:nvPr/>
          </p:nvSpPr>
          <p:spPr>
            <a:xfrm>
              <a:off x="6539218" y="1225222"/>
              <a:ext cx="4572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1" name="Rectangle 10">
              <a:extLst>
                <a:ext uri="{FF2B5EF4-FFF2-40B4-BE49-F238E27FC236}">
                  <a16:creationId xmlns:a16="http://schemas.microsoft.com/office/drawing/2014/main" id="{E8BFDA89-584A-1F0F-0DD0-0F5F06AE17F6}"/>
                </a:ext>
              </a:extLst>
            </p:cNvPr>
            <p:cNvSpPr/>
            <p:nvPr/>
          </p:nvSpPr>
          <p:spPr>
            <a:xfrm>
              <a:off x="6996418" y="1225222"/>
              <a:ext cx="457200" cy="45719"/>
            </a:xfrm>
            <a:prstGeom prst="rect">
              <a:avLst/>
            </a:prstGeom>
            <a:solidFill>
              <a:srgbClr val="1D8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2" name="Rectangle 11">
              <a:extLst>
                <a:ext uri="{FF2B5EF4-FFF2-40B4-BE49-F238E27FC236}">
                  <a16:creationId xmlns:a16="http://schemas.microsoft.com/office/drawing/2014/main" id="{CE943FC5-9FD1-F0BE-9F4A-75F48D1A23D0}"/>
                </a:ext>
              </a:extLst>
            </p:cNvPr>
            <p:cNvSpPr/>
            <p:nvPr/>
          </p:nvSpPr>
          <p:spPr>
            <a:xfrm>
              <a:off x="7453618" y="1225222"/>
              <a:ext cx="4572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3" name="Rectangle 12">
              <a:extLst>
                <a:ext uri="{FF2B5EF4-FFF2-40B4-BE49-F238E27FC236}">
                  <a16:creationId xmlns:a16="http://schemas.microsoft.com/office/drawing/2014/main" id="{F452409B-A7CD-A22C-769F-0D90C44CFC04}"/>
                </a:ext>
              </a:extLst>
            </p:cNvPr>
            <p:cNvSpPr/>
            <p:nvPr/>
          </p:nvSpPr>
          <p:spPr>
            <a:xfrm>
              <a:off x="7910818" y="1225222"/>
              <a:ext cx="4572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4" name="Rectangle 13">
              <a:extLst>
                <a:ext uri="{FF2B5EF4-FFF2-40B4-BE49-F238E27FC236}">
                  <a16:creationId xmlns:a16="http://schemas.microsoft.com/office/drawing/2014/main" id="{3DA4030C-6DEB-B99A-C952-375C384D775A}"/>
                </a:ext>
              </a:extLst>
            </p:cNvPr>
            <p:cNvSpPr/>
            <p:nvPr/>
          </p:nvSpPr>
          <p:spPr>
            <a:xfrm>
              <a:off x="8368018" y="1225222"/>
              <a:ext cx="457200"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grpSp>
      <p:sp>
        <p:nvSpPr>
          <p:cNvPr id="2" name="Title 1">
            <a:extLst>
              <a:ext uri="{FF2B5EF4-FFF2-40B4-BE49-F238E27FC236}">
                <a16:creationId xmlns:a16="http://schemas.microsoft.com/office/drawing/2014/main" id="{715941E7-11DD-650A-0003-E176856BFD4D}"/>
              </a:ext>
            </a:extLst>
          </p:cNvPr>
          <p:cNvSpPr>
            <a:spLocks noGrp="1"/>
          </p:cNvSpPr>
          <p:nvPr>
            <p:ph type="title"/>
          </p:nvPr>
        </p:nvSpPr>
        <p:spPr>
          <a:xfrm>
            <a:off x="628650" y="1033418"/>
            <a:ext cx="3943350" cy="2440934"/>
          </a:xfrm>
        </p:spPr>
        <p:txBody>
          <a:bodyPr/>
          <a:lstStyle/>
          <a:p>
            <a:r>
              <a:rPr lang="en-US" dirty="0"/>
              <a:t>Click to edit Master title style</a:t>
            </a:r>
          </a:p>
        </p:txBody>
      </p:sp>
      <p:pic>
        <p:nvPicPr>
          <p:cNvPr id="5" name="Picture 4" descr="A close-up of a logo&#10;&#10;Description automatically generated">
            <a:extLst>
              <a:ext uri="{FF2B5EF4-FFF2-40B4-BE49-F238E27FC236}">
                <a16:creationId xmlns:a16="http://schemas.microsoft.com/office/drawing/2014/main" id="{97FAB3BE-5EC3-4FB4-CEEA-9E8D30D13D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550" y="5887094"/>
            <a:ext cx="2381250" cy="714375"/>
          </a:xfrm>
          <a:prstGeom prst="rect">
            <a:avLst/>
          </a:prstGeom>
        </p:spPr>
      </p:pic>
    </p:spTree>
    <p:extLst>
      <p:ext uri="{BB962C8B-B14F-4D97-AF65-F5344CB8AC3E}">
        <p14:creationId xmlns:p14="http://schemas.microsoft.com/office/powerpoint/2010/main" val="157218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hart - Whit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A46F626-7095-6047-5D72-C4A84C806ACA}"/>
              </a:ext>
            </a:extLst>
          </p:cNvPr>
          <p:cNvSpPr>
            <a:spLocks noGrp="1"/>
          </p:cNvSpPr>
          <p:nvPr>
            <p:ph idx="1" hasCustomPrompt="1"/>
          </p:nvPr>
        </p:nvSpPr>
        <p:spPr>
          <a:xfrm>
            <a:off x="628650" y="1218490"/>
            <a:ext cx="3631623" cy="4171077"/>
          </a:xfrm>
          <a:prstGeom prst="rect">
            <a:avLst/>
          </a:prstGeom>
        </p:spPr>
        <p:txBody>
          <a:bodyPr vert="horz" lIns="182880" tIns="182880" rIns="182880" bIns="45720" rtlCol="0">
            <a:noAutofit/>
          </a:bodyPr>
          <a:lstStyle>
            <a:lvl2pPr>
              <a:spcBef>
                <a:spcPts val="0"/>
              </a:spcBef>
              <a:spcAft>
                <a:spcPts val="0"/>
              </a:spcAft>
              <a:defRPr/>
            </a:lvl2pPr>
            <a:lvl3pPr>
              <a:spcBef>
                <a:spcPts val="0"/>
              </a:spcBef>
              <a:spcAft>
                <a:spcPts val="0"/>
              </a:spcAft>
              <a:defRPr/>
            </a:lvl3pPr>
          </a:lstStyle>
          <a:p>
            <a:pPr lvl="0"/>
            <a:r>
              <a:rPr lang="en-US" dirty="0"/>
              <a:t>Click to edit Master text styles. </a:t>
            </a:r>
          </a:p>
          <a:p>
            <a:pPr lvl="1"/>
            <a:r>
              <a:rPr lang="en-US" dirty="0"/>
              <a:t>Second level</a:t>
            </a:r>
          </a:p>
          <a:p>
            <a:pPr lvl="2"/>
            <a:r>
              <a:rPr lang="en-US" dirty="0"/>
              <a:t>Third level</a:t>
            </a:r>
          </a:p>
        </p:txBody>
      </p:sp>
      <p:sp>
        <p:nvSpPr>
          <p:cNvPr id="8" name="Title 7">
            <a:extLst>
              <a:ext uri="{FF2B5EF4-FFF2-40B4-BE49-F238E27FC236}">
                <a16:creationId xmlns:a16="http://schemas.microsoft.com/office/drawing/2014/main" id="{E7A20757-32ED-5E5E-1E17-2C21A8AB90CC}"/>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11" name="Slide Number Placeholder 10">
            <a:extLst>
              <a:ext uri="{FF2B5EF4-FFF2-40B4-BE49-F238E27FC236}">
                <a16:creationId xmlns:a16="http://schemas.microsoft.com/office/drawing/2014/main" id="{BCC5EFD5-70C7-E399-C5EB-7A3D89D7CEAB}"/>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5" name="Content Placeholder 2">
            <a:extLst>
              <a:ext uri="{FF2B5EF4-FFF2-40B4-BE49-F238E27FC236}">
                <a16:creationId xmlns:a16="http://schemas.microsoft.com/office/drawing/2014/main" id="{CB92E211-ADC4-5960-8DFB-AD9C6A2CD8D8}"/>
              </a:ext>
            </a:extLst>
          </p:cNvPr>
          <p:cNvSpPr>
            <a:spLocks noGrp="1"/>
          </p:cNvSpPr>
          <p:nvPr>
            <p:ph sz="quarter" idx="13"/>
          </p:nvPr>
        </p:nvSpPr>
        <p:spPr>
          <a:xfrm>
            <a:off x="4686806" y="1218490"/>
            <a:ext cx="3876703" cy="4171077"/>
          </a:xfrm>
          <a:solidFill>
            <a:schemeClr val="bg1"/>
          </a:solidFill>
          <a:effectLst>
            <a:outerShdw blurRad="381000" sx="95000" sy="95000" algn="ctr" rotWithShape="0">
              <a:prstClr val="black">
                <a:alpha val="35000"/>
              </a:prstClr>
            </a:outerShdw>
          </a:effectLst>
        </p:spPr>
        <p:txBody>
          <a:bodyPr lIns="182880" tIns="274320" rIns="182880"/>
          <a:lstStyle>
            <a:lvl4pPr marL="0" indent="0">
              <a:buNone/>
              <a:defRPr/>
            </a:lvl4pPr>
          </a:lstStyle>
          <a:p>
            <a:pPr lvl="0"/>
            <a:r>
              <a:rPr lang="en-US"/>
              <a:t>Click to edit Master text styles</a:t>
            </a:r>
          </a:p>
        </p:txBody>
      </p:sp>
      <p:sp>
        <p:nvSpPr>
          <p:cNvPr id="2" name="Text Placeholder 2">
            <a:extLst>
              <a:ext uri="{FF2B5EF4-FFF2-40B4-BE49-F238E27FC236}">
                <a16:creationId xmlns:a16="http://schemas.microsoft.com/office/drawing/2014/main" id="{9A98CEC9-BCD9-C277-72D8-2A53430130CC}"/>
              </a:ext>
            </a:extLst>
          </p:cNvPr>
          <p:cNvSpPr>
            <a:spLocks noGrp="1"/>
          </p:cNvSpPr>
          <p:nvPr>
            <p:ph type="body" sz="quarter" idx="14" hasCustomPrompt="1"/>
          </p:nvPr>
        </p:nvSpPr>
        <p:spPr>
          <a:xfrm>
            <a:off x="628650" y="5619750"/>
            <a:ext cx="7886700" cy="523875"/>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10390410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Chart - Black">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A46F626-7095-6047-5D72-C4A84C806ACA}"/>
              </a:ext>
            </a:extLst>
          </p:cNvPr>
          <p:cNvSpPr>
            <a:spLocks noGrp="1"/>
          </p:cNvSpPr>
          <p:nvPr>
            <p:ph idx="1" hasCustomPrompt="1"/>
          </p:nvPr>
        </p:nvSpPr>
        <p:spPr>
          <a:xfrm>
            <a:off x="628650" y="1218488"/>
            <a:ext cx="3631623" cy="4171077"/>
          </a:xfrm>
          <a:prstGeom prst="rect">
            <a:avLst/>
          </a:prstGeom>
        </p:spPr>
        <p:txBody>
          <a:bodyPr vert="horz" lIns="182880" tIns="182880" rIns="182880" bIns="45720" rtlCol="0">
            <a:noAutofit/>
          </a:bodyPr>
          <a:lstStyle>
            <a:lvl2pPr>
              <a:spcBef>
                <a:spcPts val="0"/>
              </a:spcBef>
              <a:spcAft>
                <a:spcPts val="0"/>
              </a:spcAft>
              <a:defRPr/>
            </a:lvl2pPr>
            <a:lvl3pPr>
              <a:spcBef>
                <a:spcPts val="0"/>
              </a:spcBef>
              <a:spcAft>
                <a:spcPts val="0"/>
              </a:spcAft>
              <a:defRPr/>
            </a:lvl3pPr>
          </a:lstStyle>
          <a:p>
            <a:pPr lvl="0"/>
            <a:r>
              <a:rPr lang="en-US" dirty="0"/>
              <a:t>Click to edit Master text styles. </a:t>
            </a:r>
          </a:p>
          <a:p>
            <a:pPr lvl="1"/>
            <a:r>
              <a:rPr lang="en-US" dirty="0"/>
              <a:t>Second level</a:t>
            </a:r>
          </a:p>
          <a:p>
            <a:pPr lvl="2"/>
            <a:r>
              <a:rPr lang="en-US" dirty="0"/>
              <a:t>Third level</a:t>
            </a:r>
          </a:p>
        </p:txBody>
      </p:sp>
      <p:sp>
        <p:nvSpPr>
          <p:cNvPr id="9" name="Title 8">
            <a:extLst>
              <a:ext uri="{FF2B5EF4-FFF2-40B4-BE49-F238E27FC236}">
                <a16:creationId xmlns:a16="http://schemas.microsoft.com/office/drawing/2014/main" id="{5A8F1FF8-0654-294D-BBB5-62D056595EAA}"/>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0A9ED40C-4FE9-CA86-A852-71A388E80B16}"/>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3" name="Content Placeholder 2">
            <a:extLst>
              <a:ext uri="{FF2B5EF4-FFF2-40B4-BE49-F238E27FC236}">
                <a16:creationId xmlns:a16="http://schemas.microsoft.com/office/drawing/2014/main" id="{C99A9506-2775-AFDD-D6C7-C4577C5AC9C5}"/>
              </a:ext>
            </a:extLst>
          </p:cNvPr>
          <p:cNvSpPr>
            <a:spLocks noGrp="1"/>
          </p:cNvSpPr>
          <p:nvPr>
            <p:ph sz="quarter" idx="13"/>
          </p:nvPr>
        </p:nvSpPr>
        <p:spPr>
          <a:xfrm>
            <a:off x="4686806" y="1218490"/>
            <a:ext cx="3876703" cy="4171077"/>
          </a:xfrm>
          <a:solidFill>
            <a:schemeClr val="tx2"/>
          </a:solidFill>
          <a:effectLst/>
        </p:spPr>
        <p:txBody>
          <a:bodyPr lIns="182880" tIns="182880" rIns="182880"/>
          <a:lstStyle>
            <a:lvl4pPr marL="0" indent="0">
              <a:buNone/>
              <a:defRPr>
                <a:solidFill>
                  <a:schemeClr val="bg1"/>
                </a:solidFill>
              </a:defRPr>
            </a:lvl4pPr>
          </a:lstStyle>
          <a:p>
            <a:pPr lvl="0"/>
            <a:r>
              <a:rPr lang="en-US"/>
              <a:t>Click to edit Master text styles</a:t>
            </a:r>
          </a:p>
        </p:txBody>
      </p:sp>
      <p:sp>
        <p:nvSpPr>
          <p:cNvPr id="2" name="Text Placeholder 2">
            <a:extLst>
              <a:ext uri="{FF2B5EF4-FFF2-40B4-BE49-F238E27FC236}">
                <a16:creationId xmlns:a16="http://schemas.microsoft.com/office/drawing/2014/main" id="{6865342E-6416-FDCC-A661-1F8AA3FEFCE8}"/>
              </a:ext>
            </a:extLst>
          </p:cNvPr>
          <p:cNvSpPr>
            <a:spLocks noGrp="1"/>
          </p:cNvSpPr>
          <p:nvPr>
            <p:ph type="body" sz="quarter" idx="14" hasCustomPrompt="1"/>
          </p:nvPr>
        </p:nvSpPr>
        <p:spPr>
          <a:xfrm>
            <a:off x="628650" y="5619750"/>
            <a:ext cx="7886700" cy="523875"/>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39155830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Title - Pas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2" name="Text Placeholder 2">
            <a:extLst>
              <a:ext uri="{FF2B5EF4-FFF2-40B4-BE49-F238E27FC236}">
                <a16:creationId xmlns:a16="http://schemas.microsoft.com/office/drawing/2014/main" id="{CDE163A9-ED1F-B70D-F97E-278A807BEB80}"/>
              </a:ext>
            </a:extLst>
          </p:cNvPr>
          <p:cNvSpPr>
            <a:spLocks noGrp="1"/>
          </p:cNvSpPr>
          <p:nvPr>
            <p:ph type="body" sz="quarter" idx="13" hasCustomPrompt="1"/>
          </p:nvPr>
        </p:nvSpPr>
        <p:spPr>
          <a:xfrm>
            <a:off x="628650" y="5619750"/>
            <a:ext cx="7886700" cy="523875"/>
          </a:xfrm>
        </p:spPr>
        <p:txBody>
          <a:bodyPr/>
          <a:lstStyle>
            <a:lvl1pPr>
              <a:defRPr sz="800"/>
            </a:lvl1pPr>
          </a:lstStyle>
          <a:p>
            <a:pPr lvl="0"/>
            <a:r>
              <a:rPr lang="en-US" dirty="0"/>
              <a:t>Click to edit Master text styles. Disclosures. Arial 8pt. Black text</a:t>
            </a:r>
          </a:p>
        </p:txBody>
      </p:sp>
    </p:spTree>
    <p:extLst>
      <p:ext uri="{BB962C8B-B14F-4D97-AF65-F5344CB8AC3E}">
        <p14:creationId xmlns:p14="http://schemas.microsoft.com/office/powerpoint/2010/main" val="5727162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cordKeeper Slide (4)">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9A868-D309-E5F0-D5E1-5865A50EE266}"/>
              </a:ext>
            </a:extLst>
          </p:cNvPr>
          <p:cNvSpPr>
            <a:spLocks noGrp="1"/>
          </p:cNvSpPr>
          <p:nvPr>
            <p:ph type="body" sz="quarter" idx="11" hasCustomPrompt="1"/>
          </p:nvPr>
        </p:nvSpPr>
        <p:spPr>
          <a:xfrm>
            <a:off x="628650" y="5844988"/>
            <a:ext cx="7886700" cy="181910"/>
          </a:xfrm>
        </p:spPr>
        <p:txBody>
          <a:bodyPr/>
          <a:lstStyle>
            <a:lvl1pPr>
              <a:defRPr sz="800"/>
            </a:lvl1pPr>
          </a:lstStyle>
          <a:p>
            <a:pPr marL="0" marR="0" lvl="0" indent="0" algn="l" defTabSz="685800" rtl="0" eaLnBrk="1" fontAlgn="auto" latinLnBrk="0" hangingPunct="1">
              <a:lnSpc>
                <a:spcPct val="90000"/>
              </a:lnSpc>
              <a:spcBef>
                <a:spcPts val="750"/>
              </a:spcBef>
              <a:spcAft>
                <a:spcPts val="2400"/>
              </a:spcAft>
              <a:buClrTx/>
              <a:buSzTx/>
              <a:buFont typeface="Arial" panose="020B0604020202020204" pitchFamily="34" charset="0"/>
              <a:buNone/>
              <a:tabLst/>
              <a:defRPr/>
            </a:pPr>
            <a:r>
              <a:rPr lang="en-US" dirty="0"/>
              <a:t>Spectrum has not performed an independent assessment of the recordkeeper's cybersecurity practices and therefore is not approving or disapproving of its practices.</a:t>
            </a:r>
          </a:p>
        </p:txBody>
      </p:sp>
      <p:sp>
        <p:nvSpPr>
          <p:cNvPr id="7" name="Title 6">
            <a:extLst>
              <a:ext uri="{FF2B5EF4-FFF2-40B4-BE49-F238E27FC236}">
                <a16:creationId xmlns:a16="http://schemas.microsoft.com/office/drawing/2014/main" id="{E4BB3E8F-4F24-BDAF-BD85-BFC1D3808C9B}"/>
              </a:ext>
            </a:extLst>
          </p:cNvPr>
          <p:cNvSpPr>
            <a:spLocks noGrp="1"/>
          </p:cNvSpPr>
          <p:nvPr>
            <p:ph type="title"/>
          </p:nvPr>
        </p:nvSpPr>
        <p:spPr>
          <a:xfrm>
            <a:off x="628650" y="497628"/>
            <a:ext cx="7886700" cy="663711"/>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D99E7EC3-CB91-BAC9-3E06-A1588291C847}"/>
              </a:ext>
            </a:extLst>
          </p:cNvPr>
          <p:cNvSpPr>
            <a:spLocks noGrp="1"/>
          </p:cNvSpPr>
          <p:nvPr>
            <p:ph type="sldNum" sz="quarter" idx="12"/>
          </p:nvPr>
        </p:nvSpPr>
        <p:spPr>
          <a:xfrm>
            <a:off x="8143874" y="6244282"/>
            <a:ext cx="371475" cy="365125"/>
          </a:xfrm>
          <a:prstGeom prst="rect">
            <a:avLst/>
          </a:prstGeom>
        </p:spPr>
        <p:txBody>
          <a:bodyPr/>
          <a:lstStyle/>
          <a:p>
            <a:fld id="{E38843D5-8C50-4C71-83D2-5DE4683CF989}" type="slidenum">
              <a:rPr lang="en-US" smtClean="0"/>
              <a:pPr/>
              <a:t>‹#›</a:t>
            </a:fld>
            <a:endParaRPr lang="en-US" dirty="0"/>
          </a:p>
        </p:txBody>
      </p:sp>
      <p:sp>
        <p:nvSpPr>
          <p:cNvPr id="3" name="Picture Placeholder 2">
            <a:extLst>
              <a:ext uri="{FF2B5EF4-FFF2-40B4-BE49-F238E27FC236}">
                <a16:creationId xmlns:a16="http://schemas.microsoft.com/office/drawing/2014/main" id="{D4E4E573-C0DE-E049-6E9C-0024AE77B221}"/>
              </a:ext>
            </a:extLst>
          </p:cNvPr>
          <p:cNvSpPr>
            <a:spLocks noGrp="1"/>
          </p:cNvSpPr>
          <p:nvPr>
            <p:ph type="pic" sz="quarter" idx="13"/>
          </p:nvPr>
        </p:nvSpPr>
        <p:spPr>
          <a:xfrm>
            <a:off x="5807074" y="1453305"/>
            <a:ext cx="2708275" cy="1344612"/>
          </a:xfrm>
        </p:spPr>
        <p:txBody>
          <a:bodyPr/>
          <a:lstStyle/>
          <a:p>
            <a:r>
              <a:rPr lang="en-US"/>
              <a:t>Click icon to add picture</a:t>
            </a:r>
          </a:p>
        </p:txBody>
      </p:sp>
      <p:sp>
        <p:nvSpPr>
          <p:cNvPr id="32" name="Text Placeholder 27">
            <a:extLst>
              <a:ext uri="{FF2B5EF4-FFF2-40B4-BE49-F238E27FC236}">
                <a16:creationId xmlns:a16="http://schemas.microsoft.com/office/drawing/2014/main" id="{7C4AE003-2D8A-0529-3F1A-7272E6FADE28}"/>
              </a:ext>
            </a:extLst>
          </p:cNvPr>
          <p:cNvSpPr>
            <a:spLocks noGrp="1"/>
          </p:cNvSpPr>
          <p:nvPr>
            <p:ph type="body" sz="quarter" idx="14"/>
          </p:nvPr>
        </p:nvSpPr>
        <p:spPr>
          <a:xfrm>
            <a:off x="579814" y="3054665"/>
            <a:ext cx="1657350" cy="2494487"/>
          </a:xfrm>
          <a:ln>
            <a:noFill/>
          </a:ln>
        </p:spPr>
        <p:txBody>
          <a:bodyPr/>
          <a:lstStyle>
            <a:lvl1pPr>
              <a:spcAft>
                <a:spcPts val="600"/>
              </a:spcAft>
              <a:defRPr sz="1400" b="1">
                <a:latin typeface="+mj-lt"/>
              </a:defRPr>
            </a:lvl1pPr>
            <a:lvl2pPr>
              <a:spcAft>
                <a:spcPts val="600"/>
              </a:spcAft>
              <a:defRPr sz="1100"/>
            </a:lvl2pPr>
          </a:lstStyle>
          <a:p>
            <a:pPr lvl="0"/>
            <a:r>
              <a:rPr lang="en-US"/>
              <a:t>Click to edit Master text styles</a:t>
            </a:r>
          </a:p>
          <a:p>
            <a:pPr lvl="1"/>
            <a:r>
              <a:rPr lang="en-US"/>
              <a:t>Second level</a:t>
            </a:r>
          </a:p>
        </p:txBody>
      </p:sp>
      <p:sp>
        <p:nvSpPr>
          <p:cNvPr id="33" name="Text Placeholder 27">
            <a:extLst>
              <a:ext uri="{FF2B5EF4-FFF2-40B4-BE49-F238E27FC236}">
                <a16:creationId xmlns:a16="http://schemas.microsoft.com/office/drawing/2014/main" id="{7E6EF37D-2C4B-ACEA-9290-F83F3EFF0D55}"/>
              </a:ext>
            </a:extLst>
          </p:cNvPr>
          <p:cNvSpPr>
            <a:spLocks noGrp="1"/>
          </p:cNvSpPr>
          <p:nvPr>
            <p:ph type="body" sz="quarter" idx="15"/>
          </p:nvPr>
        </p:nvSpPr>
        <p:spPr>
          <a:xfrm>
            <a:off x="2681164" y="3054665"/>
            <a:ext cx="1657350" cy="2494487"/>
          </a:xfrm>
        </p:spPr>
        <p:txBody>
          <a:bodyPr/>
          <a:lstStyle>
            <a:lvl1pPr>
              <a:spcAft>
                <a:spcPts val="600"/>
              </a:spcAft>
              <a:defRPr sz="1400" b="1">
                <a:latin typeface="+mj-lt"/>
              </a:defRPr>
            </a:lvl1pPr>
            <a:lvl2pPr>
              <a:spcAft>
                <a:spcPts val="600"/>
              </a:spcAft>
              <a:defRPr sz="1100"/>
            </a:lvl2pPr>
          </a:lstStyle>
          <a:p>
            <a:pPr lvl="0"/>
            <a:r>
              <a:rPr lang="en-US"/>
              <a:t>Click to edit Master text styles</a:t>
            </a:r>
          </a:p>
          <a:p>
            <a:pPr lvl="1"/>
            <a:r>
              <a:rPr lang="en-US"/>
              <a:t>Second level</a:t>
            </a:r>
          </a:p>
        </p:txBody>
      </p:sp>
      <p:sp>
        <p:nvSpPr>
          <p:cNvPr id="34" name="Text Placeholder 27">
            <a:extLst>
              <a:ext uri="{FF2B5EF4-FFF2-40B4-BE49-F238E27FC236}">
                <a16:creationId xmlns:a16="http://schemas.microsoft.com/office/drawing/2014/main" id="{BDCAD8D5-ED51-D377-BCB7-FFE29F22D5F9}"/>
              </a:ext>
            </a:extLst>
          </p:cNvPr>
          <p:cNvSpPr>
            <a:spLocks noGrp="1"/>
          </p:cNvSpPr>
          <p:nvPr>
            <p:ph type="body" sz="quarter" idx="16"/>
          </p:nvPr>
        </p:nvSpPr>
        <p:spPr>
          <a:xfrm>
            <a:off x="4804995" y="3054665"/>
            <a:ext cx="1657350" cy="2494487"/>
          </a:xfrm>
        </p:spPr>
        <p:txBody>
          <a:bodyPr/>
          <a:lstStyle>
            <a:lvl1pPr>
              <a:spcAft>
                <a:spcPts val="600"/>
              </a:spcAft>
              <a:defRPr sz="1400" b="1">
                <a:latin typeface="+mj-lt"/>
              </a:defRPr>
            </a:lvl1pPr>
            <a:lvl2pPr>
              <a:spcAft>
                <a:spcPts val="600"/>
              </a:spcAft>
              <a:defRPr sz="1100"/>
            </a:lvl2pPr>
          </a:lstStyle>
          <a:p>
            <a:pPr lvl="0"/>
            <a:r>
              <a:rPr lang="en-US"/>
              <a:t>Click to edit Master text styles</a:t>
            </a:r>
          </a:p>
          <a:p>
            <a:pPr lvl="1"/>
            <a:r>
              <a:rPr lang="en-US"/>
              <a:t>Second level</a:t>
            </a:r>
          </a:p>
        </p:txBody>
      </p:sp>
      <p:sp>
        <p:nvSpPr>
          <p:cNvPr id="35" name="Text Placeholder 27">
            <a:extLst>
              <a:ext uri="{FF2B5EF4-FFF2-40B4-BE49-F238E27FC236}">
                <a16:creationId xmlns:a16="http://schemas.microsoft.com/office/drawing/2014/main" id="{83ADCAFA-C40C-5BCE-022F-2C0EC74CCB6F}"/>
              </a:ext>
            </a:extLst>
          </p:cNvPr>
          <p:cNvSpPr>
            <a:spLocks noGrp="1"/>
          </p:cNvSpPr>
          <p:nvPr>
            <p:ph type="body" sz="quarter" idx="17"/>
          </p:nvPr>
        </p:nvSpPr>
        <p:spPr>
          <a:xfrm>
            <a:off x="6854998" y="3054665"/>
            <a:ext cx="1657350" cy="2494487"/>
          </a:xfrm>
        </p:spPr>
        <p:txBody>
          <a:bodyPr/>
          <a:lstStyle>
            <a:lvl1pPr>
              <a:spcAft>
                <a:spcPts val="600"/>
              </a:spcAft>
              <a:defRPr sz="1400" b="1">
                <a:latin typeface="+mj-lt"/>
              </a:defRPr>
            </a:lvl1pPr>
            <a:lvl2pPr>
              <a:spcAft>
                <a:spcPts val="600"/>
              </a:spcAft>
              <a:defRPr sz="1100"/>
            </a:lvl2pPr>
          </a:lstStyle>
          <a:p>
            <a:pPr lvl="0"/>
            <a:r>
              <a:rPr lang="en-US"/>
              <a:t>Click to edit Master text styles</a:t>
            </a:r>
          </a:p>
          <a:p>
            <a:pPr lvl="1"/>
            <a:r>
              <a:rPr lang="en-US"/>
              <a:t>Second level</a:t>
            </a:r>
          </a:p>
        </p:txBody>
      </p:sp>
      <p:cxnSp>
        <p:nvCxnSpPr>
          <p:cNvPr id="36" name="Straight Connector 35">
            <a:extLst>
              <a:ext uri="{FF2B5EF4-FFF2-40B4-BE49-F238E27FC236}">
                <a16:creationId xmlns:a16="http://schemas.microsoft.com/office/drawing/2014/main" id="{FDDFFF24-53AE-753A-A411-1B1303638CB7}"/>
              </a:ext>
            </a:extLst>
          </p:cNvPr>
          <p:cNvCxnSpPr>
            <a:cxnSpLocks/>
          </p:cNvCxnSpPr>
          <p:nvPr userDrawn="1"/>
        </p:nvCxnSpPr>
        <p:spPr>
          <a:xfrm>
            <a:off x="579814" y="2942042"/>
            <a:ext cx="5073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8697C71-0F75-2224-D082-79704A86F0C1}"/>
              </a:ext>
            </a:extLst>
          </p:cNvPr>
          <p:cNvCxnSpPr>
            <a:cxnSpLocks/>
          </p:cNvCxnSpPr>
          <p:nvPr userDrawn="1"/>
        </p:nvCxnSpPr>
        <p:spPr>
          <a:xfrm>
            <a:off x="2681164" y="2942042"/>
            <a:ext cx="5073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4A47BA4-9E68-9A34-7155-09BA2CE17E13}"/>
              </a:ext>
            </a:extLst>
          </p:cNvPr>
          <p:cNvCxnSpPr>
            <a:cxnSpLocks/>
          </p:cNvCxnSpPr>
          <p:nvPr userDrawn="1"/>
        </p:nvCxnSpPr>
        <p:spPr>
          <a:xfrm>
            <a:off x="4804995" y="2942042"/>
            <a:ext cx="5073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DE93A9-2603-48C5-71F0-C1BED622A678}"/>
              </a:ext>
            </a:extLst>
          </p:cNvPr>
          <p:cNvCxnSpPr>
            <a:cxnSpLocks/>
          </p:cNvCxnSpPr>
          <p:nvPr userDrawn="1"/>
        </p:nvCxnSpPr>
        <p:spPr>
          <a:xfrm>
            <a:off x="6854998" y="2942042"/>
            <a:ext cx="50730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109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46.xml"/><Relationship Id="rId7" Type="http://schemas.openxmlformats.org/officeDocument/2006/relationships/theme" Target="../theme/theme2.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C498337-77B1-B1F9-FEA9-2FA80EBC05D1}"/>
              </a:ext>
            </a:extLst>
          </p:cNvPr>
          <p:cNvSpPr/>
          <p:nvPr userDrawn="1"/>
        </p:nvSpPr>
        <p:spPr>
          <a:xfrm>
            <a:off x="8143875" y="6234901"/>
            <a:ext cx="371474" cy="3714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347B1BC-451A-B51D-B33F-8F6C4208C43E}"/>
              </a:ext>
            </a:extLst>
          </p:cNvPr>
          <p:cNvSpPr>
            <a:spLocks noGrp="1"/>
          </p:cNvSpPr>
          <p:nvPr>
            <p:ph type="title"/>
          </p:nvPr>
        </p:nvSpPr>
        <p:spPr>
          <a:xfrm>
            <a:off x="628650" y="497628"/>
            <a:ext cx="7886700" cy="663711"/>
          </a:xfrm>
          <a:prstGeom prst="rect">
            <a:avLst/>
          </a:prstGeom>
        </p:spPr>
        <p:txBody>
          <a:bodyPr vert="horz" lIns="91440" tIns="45720" rIns="91440" bIns="45720" rtlCol="0" anchor="ctr"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9CDF4D-85B6-A2FB-8C38-267CE10481FC}"/>
              </a:ext>
            </a:extLst>
          </p:cNvPr>
          <p:cNvSpPr>
            <a:spLocks noGrp="1"/>
          </p:cNvSpPr>
          <p:nvPr>
            <p:ph type="body" idx="1"/>
          </p:nvPr>
        </p:nvSpPr>
        <p:spPr>
          <a:xfrm>
            <a:off x="628650" y="1218490"/>
            <a:ext cx="7886700" cy="385721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4706E0-9293-FB9A-E897-803882CB0C8D}"/>
              </a:ext>
            </a:extLst>
          </p:cNvPr>
          <p:cNvSpPr>
            <a:spLocks noGrp="1"/>
          </p:cNvSpPr>
          <p:nvPr>
            <p:ph type="sldNum" sz="quarter" idx="4"/>
          </p:nvPr>
        </p:nvSpPr>
        <p:spPr>
          <a:xfrm>
            <a:off x="8143874" y="6244282"/>
            <a:ext cx="371475" cy="365125"/>
          </a:xfrm>
          <a:prstGeom prst="rect">
            <a:avLst/>
          </a:prstGeom>
        </p:spPr>
        <p:txBody>
          <a:bodyPr vert="horz" lIns="91440" tIns="45720" rIns="91440" bIns="45720" rtlCol="0" anchor="ctr"/>
          <a:lstStyle>
            <a:lvl1pPr algn="ctr">
              <a:defRPr sz="900">
                <a:solidFill>
                  <a:schemeClr val="tx1"/>
                </a:solidFill>
              </a:defRPr>
            </a:lvl1pPr>
          </a:lstStyle>
          <a:p>
            <a:fld id="{E38843D5-8C50-4C71-83D2-5DE4683CF989}" type="slidenum">
              <a:rPr lang="en-US" smtClean="0"/>
              <a:pPr/>
              <a:t>‹#›</a:t>
            </a:fld>
            <a:endParaRPr lang="en-US" dirty="0"/>
          </a:p>
        </p:txBody>
      </p:sp>
      <p:grpSp>
        <p:nvGrpSpPr>
          <p:cNvPr id="9" name="Group 8">
            <a:extLst>
              <a:ext uri="{FF2B5EF4-FFF2-40B4-BE49-F238E27FC236}">
                <a16:creationId xmlns:a16="http://schemas.microsoft.com/office/drawing/2014/main" id="{A4E199E4-E1D5-32E7-4958-EA92C69D9074}"/>
              </a:ext>
            </a:extLst>
          </p:cNvPr>
          <p:cNvGrpSpPr/>
          <p:nvPr userDrawn="1"/>
        </p:nvGrpSpPr>
        <p:grpSpPr>
          <a:xfrm>
            <a:off x="0" y="329229"/>
            <a:ext cx="3657600" cy="45719"/>
            <a:chOff x="5167618" y="1225222"/>
            <a:chExt cx="3657600" cy="45719"/>
          </a:xfrm>
        </p:grpSpPr>
        <p:sp>
          <p:nvSpPr>
            <p:cNvPr id="11" name="Rectangle 10">
              <a:extLst>
                <a:ext uri="{FF2B5EF4-FFF2-40B4-BE49-F238E27FC236}">
                  <a16:creationId xmlns:a16="http://schemas.microsoft.com/office/drawing/2014/main" id="{29E6A854-E37E-25A7-21A4-2E85F64AB5AE}"/>
                </a:ext>
              </a:extLst>
            </p:cNvPr>
            <p:cNvSpPr/>
            <p:nvPr/>
          </p:nvSpPr>
          <p:spPr>
            <a:xfrm>
              <a:off x="5167618" y="1225222"/>
              <a:ext cx="4572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2" name="Rectangle 11">
              <a:extLst>
                <a:ext uri="{FF2B5EF4-FFF2-40B4-BE49-F238E27FC236}">
                  <a16:creationId xmlns:a16="http://schemas.microsoft.com/office/drawing/2014/main" id="{E665F34E-9703-1D37-888B-8237A1BB27C1}"/>
                </a:ext>
              </a:extLst>
            </p:cNvPr>
            <p:cNvSpPr/>
            <p:nvPr/>
          </p:nvSpPr>
          <p:spPr>
            <a:xfrm>
              <a:off x="5624818" y="1225222"/>
              <a:ext cx="4572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3" name="Rectangle 12">
              <a:extLst>
                <a:ext uri="{FF2B5EF4-FFF2-40B4-BE49-F238E27FC236}">
                  <a16:creationId xmlns:a16="http://schemas.microsoft.com/office/drawing/2014/main" id="{94F70621-096C-0D32-97AB-A29A875581F5}"/>
                </a:ext>
              </a:extLst>
            </p:cNvPr>
            <p:cNvSpPr/>
            <p:nvPr/>
          </p:nvSpPr>
          <p:spPr>
            <a:xfrm>
              <a:off x="6082018" y="1225222"/>
              <a:ext cx="457200" cy="45719"/>
            </a:xfrm>
            <a:prstGeom prst="rect">
              <a:avLst/>
            </a:prstGeom>
            <a:solidFill>
              <a:srgbClr val="F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4" name="Rectangle 13">
              <a:extLst>
                <a:ext uri="{FF2B5EF4-FFF2-40B4-BE49-F238E27FC236}">
                  <a16:creationId xmlns:a16="http://schemas.microsoft.com/office/drawing/2014/main" id="{ACB446D7-F797-0759-21AB-53AF54AD57C9}"/>
                </a:ext>
              </a:extLst>
            </p:cNvPr>
            <p:cNvSpPr/>
            <p:nvPr/>
          </p:nvSpPr>
          <p:spPr>
            <a:xfrm>
              <a:off x="6539218" y="1225222"/>
              <a:ext cx="4572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5" name="Rectangle 14">
              <a:extLst>
                <a:ext uri="{FF2B5EF4-FFF2-40B4-BE49-F238E27FC236}">
                  <a16:creationId xmlns:a16="http://schemas.microsoft.com/office/drawing/2014/main" id="{36929965-2867-42C4-85EC-D5DC64F4AB04}"/>
                </a:ext>
              </a:extLst>
            </p:cNvPr>
            <p:cNvSpPr/>
            <p:nvPr/>
          </p:nvSpPr>
          <p:spPr>
            <a:xfrm>
              <a:off x="6996418" y="1225222"/>
              <a:ext cx="457200" cy="45719"/>
            </a:xfrm>
            <a:prstGeom prst="rect">
              <a:avLst/>
            </a:prstGeom>
            <a:solidFill>
              <a:srgbClr val="1D8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dirty="0">
                <a:solidFill>
                  <a:prstClr val="white"/>
                </a:solidFill>
                <a:latin typeface="Gudea" panose="02000000000000000000" pitchFamily="50" charset="0"/>
              </a:endParaRPr>
            </a:p>
          </p:txBody>
        </p:sp>
        <p:sp>
          <p:nvSpPr>
            <p:cNvPr id="16" name="Rectangle 15">
              <a:extLst>
                <a:ext uri="{FF2B5EF4-FFF2-40B4-BE49-F238E27FC236}">
                  <a16:creationId xmlns:a16="http://schemas.microsoft.com/office/drawing/2014/main" id="{2D11927C-46A4-52F9-4A0C-FD7D2445EFF6}"/>
                </a:ext>
              </a:extLst>
            </p:cNvPr>
            <p:cNvSpPr/>
            <p:nvPr/>
          </p:nvSpPr>
          <p:spPr>
            <a:xfrm>
              <a:off x="7453618" y="1225222"/>
              <a:ext cx="4572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7" name="Rectangle 16">
              <a:extLst>
                <a:ext uri="{FF2B5EF4-FFF2-40B4-BE49-F238E27FC236}">
                  <a16:creationId xmlns:a16="http://schemas.microsoft.com/office/drawing/2014/main" id="{ED76264E-063B-0F67-B43B-F4849ADD7115}"/>
                </a:ext>
              </a:extLst>
            </p:cNvPr>
            <p:cNvSpPr/>
            <p:nvPr/>
          </p:nvSpPr>
          <p:spPr>
            <a:xfrm>
              <a:off x="7910818" y="1225222"/>
              <a:ext cx="4572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18" name="Rectangle 17">
              <a:extLst>
                <a:ext uri="{FF2B5EF4-FFF2-40B4-BE49-F238E27FC236}">
                  <a16:creationId xmlns:a16="http://schemas.microsoft.com/office/drawing/2014/main" id="{5DB85002-7ADA-871D-D56B-3DCD296FFE4D}"/>
                </a:ext>
              </a:extLst>
            </p:cNvPr>
            <p:cNvSpPr/>
            <p:nvPr/>
          </p:nvSpPr>
          <p:spPr>
            <a:xfrm>
              <a:off x="8368018" y="1225222"/>
              <a:ext cx="457200"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grpSp>
      <p:cxnSp>
        <p:nvCxnSpPr>
          <p:cNvPr id="29" name="Straight Connector 28">
            <a:extLst>
              <a:ext uri="{FF2B5EF4-FFF2-40B4-BE49-F238E27FC236}">
                <a16:creationId xmlns:a16="http://schemas.microsoft.com/office/drawing/2014/main" id="{10EA7B8C-DAFD-6067-24F7-FD56793D8BEB}"/>
              </a:ext>
            </a:extLst>
          </p:cNvPr>
          <p:cNvCxnSpPr>
            <a:cxnSpLocks/>
          </p:cNvCxnSpPr>
          <p:nvPr userDrawn="1"/>
        </p:nvCxnSpPr>
        <p:spPr>
          <a:xfrm>
            <a:off x="628651" y="6234902"/>
            <a:ext cx="78866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6" name="Graphic 55">
            <a:extLst>
              <a:ext uri="{FF2B5EF4-FFF2-40B4-BE49-F238E27FC236}">
                <a16:creationId xmlns:a16="http://schemas.microsoft.com/office/drawing/2014/main" id="{BA79E212-E20A-0A4E-F194-8207070F8233}"/>
              </a:ext>
            </a:extLst>
          </p:cNvPr>
          <p:cNvPicPr>
            <a:picLocks noChangeAspect="1"/>
          </p:cNvPicPr>
          <p:nvPr userDrawn="1"/>
        </p:nvPicPr>
        <p:blipFill>
          <a:blip>
            <a:extLst>
              <a:ext uri="{96DAC541-7B7A-43D3-8B79-37D633B846F1}">
                <asvg:svgBlip xmlns:asvg="http://schemas.microsoft.com/office/drawing/2016/SVG/main" r:embed="rId45"/>
              </a:ext>
            </a:extLst>
          </a:blip>
          <a:stretch>
            <a:fillRect/>
          </a:stretch>
        </p:blipFill>
        <p:spPr>
          <a:xfrm>
            <a:off x="628651" y="6282526"/>
            <a:ext cx="409575" cy="323850"/>
          </a:xfrm>
          <a:prstGeom prst="rect">
            <a:avLst/>
          </a:prstGeom>
        </p:spPr>
      </p:pic>
    </p:spTree>
    <p:extLst>
      <p:ext uri="{BB962C8B-B14F-4D97-AF65-F5344CB8AC3E}">
        <p14:creationId xmlns:p14="http://schemas.microsoft.com/office/powerpoint/2010/main" val="207635751"/>
      </p:ext>
    </p:extLst>
  </p:cSld>
  <p:clrMap bg1="lt1" tx1="dk1" bg2="lt2" tx2="dk2" accent1="accent1" accent2="accent2" accent3="accent3" accent4="accent4" accent5="accent5" accent6="accent6" hlink="hlink" folHlink="folHlink"/>
  <p:sldLayoutIdLst>
    <p:sldLayoutId id="2147483650" r:id="rId1"/>
    <p:sldLayoutId id="2147483696" r:id="rId2"/>
    <p:sldLayoutId id="2147483685" r:id="rId3"/>
    <p:sldLayoutId id="2147483686" r:id="rId4"/>
    <p:sldLayoutId id="2147483673" r:id="rId5"/>
    <p:sldLayoutId id="2147483651" r:id="rId6"/>
    <p:sldLayoutId id="2147483652" r:id="rId7"/>
    <p:sldLayoutId id="2147483655" r:id="rId8"/>
    <p:sldLayoutId id="2147483690" r:id="rId9"/>
    <p:sldLayoutId id="2147483691" r:id="rId10"/>
    <p:sldLayoutId id="2147483656" r:id="rId11"/>
    <p:sldLayoutId id="2147483674" r:id="rId12"/>
    <p:sldLayoutId id="2147483675" r:id="rId13"/>
    <p:sldLayoutId id="2147483676" r:id="rId14"/>
    <p:sldLayoutId id="2147483678" r:id="rId15"/>
    <p:sldLayoutId id="2147483684" r:id="rId16"/>
    <p:sldLayoutId id="2147483683" r:id="rId17"/>
    <p:sldLayoutId id="2147483700" r:id="rId18"/>
    <p:sldLayoutId id="2147483699" r:id="rId19"/>
    <p:sldLayoutId id="2147483680" r:id="rId20"/>
    <p:sldLayoutId id="2147483692" r:id="rId21"/>
    <p:sldLayoutId id="2147483693" r:id="rId22"/>
    <p:sldLayoutId id="2147483694" r:id="rId23"/>
    <p:sldLayoutId id="2147483687" r:id="rId24"/>
    <p:sldLayoutId id="2147483688" r:id="rId25"/>
    <p:sldLayoutId id="2147483689" r:id="rId26"/>
    <p:sldLayoutId id="2147483681" r:id="rId27"/>
    <p:sldLayoutId id="2147483705" r:id="rId28"/>
    <p:sldLayoutId id="2147483702" r:id="rId29"/>
    <p:sldLayoutId id="2147483701" r:id="rId30"/>
    <p:sldLayoutId id="2147483653" r:id="rId31"/>
    <p:sldLayoutId id="2147483697" r:id="rId32"/>
    <p:sldLayoutId id="2147483698" r:id="rId33"/>
    <p:sldLayoutId id="2147483666" r:id="rId34"/>
    <p:sldLayoutId id="2147483667" r:id="rId35"/>
    <p:sldLayoutId id="2147483668" r:id="rId36"/>
    <p:sldLayoutId id="2147483669" r:id="rId37"/>
    <p:sldLayoutId id="2147483660" r:id="rId38"/>
    <p:sldLayoutId id="2147483658" r:id="rId39"/>
    <p:sldLayoutId id="2147483659" r:id="rId40"/>
    <p:sldLayoutId id="2147483670" r:id="rId41"/>
    <p:sldLayoutId id="2147483671" r:id="rId42"/>
    <p:sldLayoutId id="2147483695" r:id="rId43"/>
  </p:sldLayoutIdLst>
  <p:hf hdr="0" ftr="0" dt="0"/>
  <p:txStyles>
    <p:titleStyle>
      <a:lvl1pPr algn="l" defTabSz="6858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0" indent="0" algn="l" defTabSz="685800" rtl="0" eaLnBrk="1" latinLnBrk="0" hangingPunct="1">
        <a:lnSpc>
          <a:spcPct val="100000"/>
        </a:lnSpc>
        <a:spcBef>
          <a:spcPts val="600"/>
        </a:spcBef>
        <a:spcAft>
          <a:spcPts val="600"/>
        </a:spcAft>
        <a:buFont typeface="Arial" panose="020B0604020202020204" pitchFamily="34" charset="0"/>
        <a:buNone/>
        <a:defRPr sz="1600" b="0" kern="1200">
          <a:solidFill>
            <a:schemeClr val="tx1"/>
          </a:solidFill>
          <a:latin typeface="+mn-lt"/>
          <a:ea typeface="+mn-ea"/>
          <a:cs typeface="+mn-cs"/>
        </a:defRPr>
      </a:lvl1pPr>
      <a:lvl2pPr marL="0" indent="0" algn="l" defTabSz="685800" rtl="0" eaLnBrk="1" latinLnBrk="0" hangingPunct="1">
        <a:lnSpc>
          <a:spcPct val="100000"/>
        </a:lnSpc>
        <a:spcBef>
          <a:spcPts val="600"/>
        </a:spcBef>
        <a:spcAft>
          <a:spcPts val="600"/>
        </a:spcAft>
        <a:buFont typeface="Arial" panose="020B0604020202020204" pitchFamily="34" charset="0"/>
        <a:buNone/>
        <a:defRPr sz="1400" kern="1200">
          <a:solidFill>
            <a:schemeClr val="tx1"/>
          </a:solidFill>
          <a:latin typeface="+mn-lt"/>
          <a:ea typeface="+mn-ea"/>
          <a:cs typeface="+mn-cs"/>
        </a:defRPr>
      </a:lvl2pPr>
      <a:lvl3pPr marL="0" indent="0" algn="l" defTabSz="685800" rtl="0" eaLnBrk="1" latinLnBrk="0" hangingPunct="1">
        <a:lnSpc>
          <a:spcPct val="100000"/>
        </a:lnSpc>
        <a:spcBef>
          <a:spcPts val="600"/>
        </a:spcBef>
        <a:spcAft>
          <a:spcPts val="600"/>
        </a:spcAft>
        <a:buFont typeface="Arial" panose="020B0604020202020204" pitchFamily="34" charset="0"/>
        <a:buNone/>
        <a:defRPr sz="1100" kern="1200">
          <a:solidFill>
            <a:schemeClr val="tx1"/>
          </a:solidFill>
          <a:latin typeface="+mn-lt"/>
          <a:ea typeface="+mn-ea"/>
          <a:cs typeface="+mn-cs"/>
        </a:defRPr>
      </a:lvl3pPr>
      <a:lvl4pPr marL="548640" indent="-171450" algn="l" defTabSz="685800" rtl="0" eaLnBrk="1" latinLnBrk="0" hangingPunct="1">
        <a:lnSpc>
          <a:spcPct val="100000"/>
        </a:lnSpc>
        <a:spcBef>
          <a:spcPts val="600"/>
        </a:spcBef>
        <a:spcAft>
          <a:spcPts val="600"/>
        </a:spcAft>
        <a:buFont typeface="Courier New" panose="02070309020205020404" pitchFamily="49" charset="0"/>
        <a:buChar char="o"/>
        <a:defRPr sz="1400" kern="1200">
          <a:solidFill>
            <a:schemeClr val="tx1"/>
          </a:solidFill>
          <a:latin typeface="+mn-lt"/>
          <a:ea typeface="+mn-ea"/>
          <a:cs typeface="+mn-cs"/>
        </a:defRPr>
      </a:lvl4pPr>
      <a:lvl5pPr marL="548640" indent="-171450" algn="l" defTabSz="685800" rtl="0" eaLnBrk="1" latinLnBrk="0" hangingPunct="1">
        <a:lnSpc>
          <a:spcPct val="100000"/>
        </a:lnSpc>
        <a:spcBef>
          <a:spcPts val="600"/>
        </a:spcBef>
        <a:spcAft>
          <a:spcPts val="600"/>
        </a:spcAft>
        <a:buFont typeface="Courier New" panose="02070309020205020404" pitchFamily="49" charset="0"/>
        <a:buChar char="o"/>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 userDrawn="1">
          <p15:clr>
            <a:srgbClr val="F26B43"/>
          </p15:clr>
        </p15:guide>
        <p15:guide id="3" orient="horz" pos="42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8C395-29C5-02F6-9850-8CF7EC3E6BB4}"/>
              </a:ext>
            </a:extLst>
          </p:cNvPr>
          <p:cNvSpPr/>
          <p:nvPr userDrawn="1"/>
        </p:nvSpPr>
        <p:spPr>
          <a:xfrm>
            <a:off x="0" y="0"/>
            <a:ext cx="9144000" cy="38009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2" name="Title Placeholder 1">
            <a:extLst>
              <a:ext uri="{FF2B5EF4-FFF2-40B4-BE49-F238E27FC236}">
                <a16:creationId xmlns:a16="http://schemas.microsoft.com/office/drawing/2014/main" id="{F347B1BC-451A-B51D-B33F-8F6C4208C43E}"/>
              </a:ext>
            </a:extLst>
          </p:cNvPr>
          <p:cNvSpPr>
            <a:spLocks noGrp="1"/>
          </p:cNvSpPr>
          <p:nvPr>
            <p:ph type="title"/>
          </p:nvPr>
        </p:nvSpPr>
        <p:spPr>
          <a:xfrm>
            <a:off x="628650" y="1855610"/>
            <a:ext cx="4114740" cy="1618742"/>
          </a:xfrm>
          <a:prstGeom prst="rect">
            <a:avLst/>
          </a:prstGeom>
        </p:spPr>
        <p:txBody>
          <a:bodyPr vert="horz" lIns="91440" tIns="45720" rIns="91440" bIns="45720" rtlCol="0" anchor="t" anchorCtr="0">
            <a:noAutofit/>
          </a:bodyPr>
          <a:lstStyle/>
          <a:p>
            <a:r>
              <a:rPr lang="en-US" dirty="0"/>
              <a:t>Click to edit Master title style</a:t>
            </a:r>
          </a:p>
        </p:txBody>
      </p:sp>
      <p:pic>
        <p:nvPicPr>
          <p:cNvPr id="16" name="Picture 15" descr="Text&#10;&#10;Description automatically generated">
            <a:extLst>
              <a:ext uri="{FF2B5EF4-FFF2-40B4-BE49-F238E27FC236}">
                <a16:creationId xmlns:a16="http://schemas.microsoft.com/office/drawing/2014/main" id="{E72C9845-3582-AD94-4F6F-B22898D1CBF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6263" y="652926"/>
            <a:ext cx="2655284" cy="713232"/>
          </a:xfrm>
          <a:prstGeom prst="rect">
            <a:avLst/>
          </a:prstGeom>
        </p:spPr>
      </p:pic>
      <p:sp>
        <p:nvSpPr>
          <p:cNvPr id="27" name="Text Placeholder 2">
            <a:extLst>
              <a:ext uri="{FF2B5EF4-FFF2-40B4-BE49-F238E27FC236}">
                <a16:creationId xmlns:a16="http://schemas.microsoft.com/office/drawing/2014/main" id="{0EA88D17-5A57-0F4B-BA0F-B6B70C6C531A}"/>
              </a:ext>
            </a:extLst>
          </p:cNvPr>
          <p:cNvSpPr>
            <a:spLocks noGrp="1"/>
          </p:cNvSpPr>
          <p:nvPr>
            <p:ph type="body" idx="1"/>
          </p:nvPr>
        </p:nvSpPr>
        <p:spPr>
          <a:xfrm>
            <a:off x="628649" y="3963804"/>
            <a:ext cx="7806731" cy="2322041"/>
          </a:xfrm>
          <a:prstGeom prst="rect">
            <a:avLst/>
          </a:prstGeom>
        </p:spPr>
        <p:txBody>
          <a:bodyPr vert="horz" lIns="91440" tIns="45720" rIns="91440" bIns="45720" rtlCol="0">
            <a:noAutofit/>
          </a:bodyPr>
          <a:lstStyle/>
          <a:p>
            <a:pPr lvl="0"/>
            <a:r>
              <a:rPr lang="en-US" dirty="0"/>
              <a:t>Click to edit Master text styles. </a:t>
            </a:r>
          </a:p>
          <a:p>
            <a:pPr lvl="1"/>
            <a:r>
              <a:rPr lang="en-US" dirty="0"/>
              <a:t>Second level</a:t>
            </a:r>
          </a:p>
          <a:p>
            <a:pPr lvl="2"/>
            <a:r>
              <a:rPr lang="en-US" dirty="0"/>
              <a:t>Third level</a:t>
            </a:r>
          </a:p>
        </p:txBody>
      </p:sp>
      <p:sp>
        <p:nvSpPr>
          <p:cNvPr id="3" name="Rectangle 2">
            <a:extLst>
              <a:ext uri="{FF2B5EF4-FFF2-40B4-BE49-F238E27FC236}">
                <a16:creationId xmlns:a16="http://schemas.microsoft.com/office/drawing/2014/main" id="{FC1DC9AD-B34A-5A84-0E0D-1DFB49C05B2E}"/>
              </a:ext>
            </a:extLst>
          </p:cNvPr>
          <p:cNvSpPr/>
          <p:nvPr userDrawn="1"/>
        </p:nvSpPr>
        <p:spPr>
          <a:xfrm>
            <a:off x="8143875" y="6234901"/>
            <a:ext cx="371474" cy="3714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CE583B5B-2737-62A5-E10F-66197502CBBD}"/>
              </a:ext>
            </a:extLst>
          </p:cNvPr>
          <p:cNvSpPr>
            <a:spLocks noGrp="1"/>
          </p:cNvSpPr>
          <p:nvPr>
            <p:ph type="sldNum" sz="quarter" idx="4"/>
          </p:nvPr>
        </p:nvSpPr>
        <p:spPr>
          <a:xfrm>
            <a:off x="8143874" y="6244282"/>
            <a:ext cx="371475" cy="365125"/>
          </a:xfrm>
          <a:prstGeom prst="rect">
            <a:avLst/>
          </a:prstGeom>
        </p:spPr>
        <p:txBody>
          <a:bodyPr vert="horz" lIns="91440" tIns="45720" rIns="91440" bIns="45720" rtlCol="0" anchor="ctr"/>
          <a:lstStyle>
            <a:lvl1pPr algn="ctr">
              <a:defRPr sz="1000">
                <a:solidFill>
                  <a:schemeClr val="tx1"/>
                </a:solidFill>
              </a:defRPr>
            </a:lvl1p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15587184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706" r:id="rId4"/>
    <p:sldLayoutId id="2147483707" r:id="rId5"/>
    <p:sldLayoutId id="2147483708" r:id="rId6"/>
  </p:sldLayoutIdLst>
  <p:hf hdr="0" ftr="0" dt="0"/>
  <p:txStyles>
    <p:titleStyle>
      <a:lvl1pPr algn="l" defTabSz="6858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0" indent="0" algn="l" defTabSz="685800" rtl="0" eaLnBrk="1" latinLnBrk="0" hangingPunct="1">
        <a:lnSpc>
          <a:spcPct val="90000"/>
        </a:lnSpc>
        <a:spcBef>
          <a:spcPts val="750"/>
        </a:spcBef>
        <a:spcAft>
          <a:spcPts val="2400"/>
        </a:spcAft>
        <a:buFont typeface="Arial" panose="020B0604020202020204" pitchFamily="34" charset="0"/>
        <a:buNone/>
        <a:defRPr sz="1600" kern="1200">
          <a:solidFill>
            <a:schemeClr val="tx1"/>
          </a:solidFill>
          <a:latin typeface="+mn-lt"/>
          <a:ea typeface="+mn-ea"/>
          <a:cs typeface="+mn-cs"/>
        </a:defRPr>
      </a:lvl1pPr>
      <a:lvl2pPr marL="0" indent="0" algn="l" defTabSz="685800" rtl="0" eaLnBrk="1" latinLnBrk="0" hangingPunct="1">
        <a:lnSpc>
          <a:spcPct val="90000"/>
        </a:lnSpc>
        <a:spcBef>
          <a:spcPts val="375"/>
        </a:spcBef>
        <a:spcAft>
          <a:spcPts val="1200"/>
        </a:spcAft>
        <a:buFont typeface="Arial" panose="020B0604020202020204" pitchFamily="34" charset="0"/>
        <a:buNone/>
        <a:defRPr sz="1200" kern="1200">
          <a:solidFill>
            <a:schemeClr val="tx1"/>
          </a:solidFill>
          <a:latin typeface="+mn-lt"/>
          <a:ea typeface="+mn-ea"/>
          <a:cs typeface="+mn-cs"/>
        </a:defRPr>
      </a:lvl2pPr>
      <a:lvl3pPr marL="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8C395-29C5-02F6-9850-8CF7EC3E6BB4}"/>
              </a:ext>
            </a:extLst>
          </p:cNvPr>
          <p:cNvSpPr/>
          <p:nvPr userDrawn="1"/>
        </p:nvSpPr>
        <p:spPr>
          <a:xfrm>
            <a:off x="0" y="0"/>
            <a:ext cx="9144000" cy="38009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Gudea" panose="02000000000000000000" pitchFamily="50" charset="0"/>
            </a:endParaRPr>
          </a:p>
        </p:txBody>
      </p:sp>
      <p:sp>
        <p:nvSpPr>
          <p:cNvPr id="2" name="Title Placeholder 1">
            <a:extLst>
              <a:ext uri="{FF2B5EF4-FFF2-40B4-BE49-F238E27FC236}">
                <a16:creationId xmlns:a16="http://schemas.microsoft.com/office/drawing/2014/main" id="{F347B1BC-451A-B51D-B33F-8F6C4208C43E}"/>
              </a:ext>
            </a:extLst>
          </p:cNvPr>
          <p:cNvSpPr>
            <a:spLocks noGrp="1"/>
          </p:cNvSpPr>
          <p:nvPr>
            <p:ph type="title"/>
          </p:nvPr>
        </p:nvSpPr>
        <p:spPr>
          <a:xfrm>
            <a:off x="628650" y="1855610"/>
            <a:ext cx="4114740" cy="1618742"/>
          </a:xfrm>
          <a:prstGeom prst="rect">
            <a:avLst/>
          </a:prstGeom>
        </p:spPr>
        <p:txBody>
          <a:bodyPr vert="horz" lIns="91440" tIns="45720" rIns="91440" bIns="45720" rtlCol="0" anchor="t" anchorCtr="0">
            <a:noAutofit/>
          </a:bodyPr>
          <a:lstStyle/>
          <a:p>
            <a:r>
              <a:rPr lang="en-US" dirty="0"/>
              <a:t>Click to edit Master title style</a:t>
            </a:r>
          </a:p>
        </p:txBody>
      </p:sp>
      <p:pic>
        <p:nvPicPr>
          <p:cNvPr id="16" name="Picture 15" descr="Text&#10;&#10;Description automatically generated">
            <a:extLst>
              <a:ext uri="{FF2B5EF4-FFF2-40B4-BE49-F238E27FC236}">
                <a16:creationId xmlns:a16="http://schemas.microsoft.com/office/drawing/2014/main" id="{E72C9845-3582-AD94-4F6F-B22898D1CBF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6263" y="652926"/>
            <a:ext cx="2655284" cy="713232"/>
          </a:xfrm>
          <a:prstGeom prst="rect">
            <a:avLst/>
          </a:prstGeom>
        </p:spPr>
      </p:pic>
      <p:sp>
        <p:nvSpPr>
          <p:cNvPr id="27" name="Text Placeholder 2">
            <a:extLst>
              <a:ext uri="{FF2B5EF4-FFF2-40B4-BE49-F238E27FC236}">
                <a16:creationId xmlns:a16="http://schemas.microsoft.com/office/drawing/2014/main" id="{0EA88D17-5A57-0F4B-BA0F-B6B70C6C531A}"/>
              </a:ext>
            </a:extLst>
          </p:cNvPr>
          <p:cNvSpPr>
            <a:spLocks noGrp="1"/>
          </p:cNvSpPr>
          <p:nvPr>
            <p:ph type="body" idx="1"/>
          </p:nvPr>
        </p:nvSpPr>
        <p:spPr>
          <a:xfrm>
            <a:off x="628649" y="3963804"/>
            <a:ext cx="7806731" cy="2322041"/>
          </a:xfrm>
          <a:prstGeom prst="rect">
            <a:avLst/>
          </a:prstGeom>
        </p:spPr>
        <p:txBody>
          <a:bodyPr vert="horz" lIns="91440" tIns="45720" rIns="91440" bIns="45720" rtlCol="0">
            <a:noAutofit/>
          </a:bodyPr>
          <a:lstStyle/>
          <a:p>
            <a:pPr lvl="0"/>
            <a:r>
              <a:rPr lang="en-US" dirty="0"/>
              <a:t>Click to edit Master text styles. </a:t>
            </a:r>
          </a:p>
          <a:p>
            <a:pPr lvl="1"/>
            <a:r>
              <a:rPr lang="en-US" dirty="0"/>
              <a:t>Second level</a:t>
            </a:r>
          </a:p>
          <a:p>
            <a:pPr lvl="2"/>
            <a:r>
              <a:rPr lang="en-US" dirty="0"/>
              <a:t>Third level</a:t>
            </a:r>
          </a:p>
        </p:txBody>
      </p:sp>
      <p:sp>
        <p:nvSpPr>
          <p:cNvPr id="3" name="Rectangle 2">
            <a:extLst>
              <a:ext uri="{FF2B5EF4-FFF2-40B4-BE49-F238E27FC236}">
                <a16:creationId xmlns:a16="http://schemas.microsoft.com/office/drawing/2014/main" id="{FC1DC9AD-B34A-5A84-0E0D-1DFB49C05B2E}"/>
              </a:ext>
            </a:extLst>
          </p:cNvPr>
          <p:cNvSpPr/>
          <p:nvPr userDrawn="1"/>
        </p:nvSpPr>
        <p:spPr>
          <a:xfrm>
            <a:off x="8143875" y="6234901"/>
            <a:ext cx="371474" cy="3714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CE583B5B-2737-62A5-E10F-66197502CBBD}"/>
              </a:ext>
            </a:extLst>
          </p:cNvPr>
          <p:cNvSpPr>
            <a:spLocks noGrp="1"/>
          </p:cNvSpPr>
          <p:nvPr>
            <p:ph type="sldNum" sz="quarter" idx="4"/>
          </p:nvPr>
        </p:nvSpPr>
        <p:spPr>
          <a:xfrm>
            <a:off x="8143874" y="6244282"/>
            <a:ext cx="371475" cy="365125"/>
          </a:xfrm>
          <a:prstGeom prst="rect">
            <a:avLst/>
          </a:prstGeom>
        </p:spPr>
        <p:txBody>
          <a:bodyPr vert="horz" lIns="91440" tIns="45720" rIns="91440" bIns="45720" rtlCol="0" anchor="ctr"/>
          <a:lstStyle>
            <a:lvl1pPr algn="ctr">
              <a:defRPr sz="1000">
                <a:solidFill>
                  <a:schemeClr val="tx1"/>
                </a:solidFill>
              </a:defRPr>
            </a:lvl1pPr>
          </a:lstStyle>
          <a:p>
            <a:fld id="{E38843D5-8C50-4C71-83D2-5DE4683CF989}" type="slidenum">
              <a:rPr lang="en-US" smtClean="0"/>
              <a:pPr/>
              <a:t>‹#›</a:t>
            </a:fld>
            <a:endParaRPr lang="en-US" dirty="0"/>
          </a:p>
        </p:txBody>
      </p:sp>
    </p:spTree>
    <p:extLst>
      <p:ext uri="{BB962C8B-B14F-4D97-AF65-F5344CB8AC3E}">
        <p14:creationId xmlns:p14="http://schemas.microsoft.com/office/powerpoint/2010/main" val="266147217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Lst>
  <p:hf hdr="0" ftr="0" dt="0"/>
  <p:txStyles>
    <p:titleStyle>
      <a:lvl1pPr algn="l" defTabSz="6858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0" indent="0" algn="l" defTabSz="685800" rtl="0" eaLnBrk="1" latinLnBrk="0" hangingPunct="1">
        <a:lnSpc>
          <a:spcPct val="90000"/>
        </a:lnSpc>
        <a:spcBef>
          <a:spcPts val="750"/>
        </a:spcBef>
        <a:spcAft>
          <a:spcPts val="2400"/>
        </a:spcAft>
        <a:buFont typeface="Arial" panose="020B0604020202020204" pitchFamily="34" charset="0"/>
        <a:buNone/>
        <a:defRPr sz="1600" kern="1200">
          <a:solidFill>
            <a:schemeClr val="tx1"/>
          </a:solidFill>
          <a:latin typeface="+mn-lt"/>
          <a:ea typeface="+mn-ea"/>
          <a:cs typeface="+mn-cs"/>
        </a:defRPr>
      </a:lvl1pPr>
      <a:lvl2pPr marL="0" indent="0" algn="l" defTabSz="685800" rtl="0" eaLnBrk="1" latinLnBrk="0" hangingPunct="1">
        <a:lnSpc>
          <a:spcPct val="90000"/>
        </a:lnSpc>
        <a:spcBef>
          <a:spcPts val="375"/>
        </a:spcBef>
        <a:spcAft>
          <a:spcPts val="1200"/>
        </a:spcAft>
        <a:buFont typeface="Arial" panose="020B0604020202020204" pitchFamily="34" charset="0"/>
        <a:buNone/>
        <a:defRPr sz="1200" kern="1200">
          <a:solidFill>
            <a:schemeClr val="tx1"/>
          </a:solidFill>
          <a:latin typeface="+mn-lt"/>
          <a:ea typeface="+mn-ea"/>
          <a:cs typeface="+mn-cs"/>
        </a:defRPr>
      </a:lvl2pPr>
      <a:lvl3pPr marL="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7572DC-E188-5C87-EDA2-3BA2DC531D3A}"/>
              </a:ext>
            </a:extLst>
          </p:cNvPr>
          <p:cNvSpPr>
            <a:spLocks noGrp="1"/>
          </p:cNvSpPr>
          <p:nvPr>
            <p:ph type="title"/>
          </p:nvPr>
        </p:nvSpPr>
        <p:spPr/>
        <p:txBody>
          <a:bodyPr/>
          <a:lstStyle/>
          <a:p>
            <a:r>
              <a:rPr lang="en-US" dirty="0"/>
              <a:t>21</a:t>
            </a:r>
            <a:r>
              <a:rPr lang="en-US" baseline="30000" dirty="0"/>
              <a:t>st</a:t>
            </a:r>
            <a:r>
              <a:rPr lang="en-US" dirty="0"/>
              <a:t> Annual Retirement Plan Seminar</a:t>
            </a:r>
          </a:p>
        </p:txBody>
      </p:sp>
      <p:pic>
        <p:nvPicPr>
          <p:cNvPr id="4" name="Picture 3">
            <a:extLst>
              <a:ext uri="{FF2B5EF4-FFF2-40B4-BE49-F238E27FC236}">
                <a16:creationId xmlns:a16="http://schemas.microsoft.com/office/drawing/2014/main" id="{C2BADCB2-5722-3DC6-591B-A5529219C28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8650" y="4078658"/>
            <a:ext cx="1309967" cy="1309967"/>
          </a:xfrm>
          <a:prstGeom prst="rect">
            <a:avLst/>
          </a:prstGeom>
        </p:spPr>
      </p:pic>
      <p:sp>
        <p:nvSpPr>
          <p:cNvPr id="7" name="TextBox 6">
            <a:extLst>
              <a:ext uri="{FF2B5EF4-FFF2-40B4-BE49-F238E27FC236}">
                <a16:creationId xmlns:a16="http://schemas.microsoft.com/office/drawing/2014/main" id="{FFAF5998-023A-19C3-0359-A1CEF13189A2}"/>
              </a:ext>
            </a:extLst>
          </p:cNvPr>
          <p:cNvSpPr txBox="1"/>
          <p:nvPr/>
        </p:nvSpPr>
        <p:spPr>
          <a:xfrm>
            <a:off x="-105156" y="6627168"/>
            <a:ext cx="9354312" cy="223138"/>
          </a:xfrm>
          <a:prstGeom prst="rect">
            <a:avLst/>
          </a:prstGeom>
          <a:noFill/>
        </p:spPr>
        <p:txBody>
          <a:bodyPr wrap="square" rtlCol="0">
            <a:spAutoFit/>
          </a:bodyPr>
          <a:lstStyle/>
          <a:p>
            <a:pPr algn="ctr"/>
            <a:r>
              <a:rPr lang="en-US" sz="850" i="1" dirty="0"/>
              <a:t> WICPA is not affiliated with Spectrum Investment Advisors, Inc., and this is not an endorsement by WICPA of the products or services offered by Spectrum Investment Advisors, Inc.</a:t>
            </a:r>
          </a:p>
        </p:txBody>
      </p:sp>
      <p:sp>
        <p:nvSpPr>
          <p:cNvPr id="9" name="TextBox 8">
            <a:extLst>
              <a:ext uri="{FF2B5EF4-FFF2-40B4-BE49-F238E27FC236}">
                <a16:creationId xmlns:a16="http://schemas.microsoft.com/office/drawing/2014/main" id="{9CB1E048-3190-2173-5223-5633045C7C93}"/>
              </a:ext>
            </a:extLst>
          </p:cNvPr>
          <p:cNvSpPr txBox="1"/>
          <p:nvPr/>
        </p:nvSpPr>
        <p:spPr>
          <a:xfrm>
            <a:off x="628650" y="5823230"/>
            <a:ext cx="2462022" cy="369332"/>
          </a:xfrm>
          <a:prstGeom prst="rect">
            <a:avLst/>
          </a:prstGeom>
          <a:noFill/>
        </p:spPr>
        <p:txBody>
          <a:bodyPr wrap="square">
            <a:spAutoFit/>
          </a:bodyPr>
          <a:lstStyle/>
          <a:p>
            <a:pPr marL="0" lvl="1"/>
            <a:r>
              <a:rPr lang="en-US" sz="1800" dirty="0"/>
              <a:t>Date: June 17, 2026</a:t>
            </a:r>
          </a:p>
        </p:txBody>
      </p:sp>
    </p:spTree>
    <p:extLst>
      <p:ext uri="{BB962C8B-B14F-4D97-AF65-F5344CB8AC3E}">
        <p14:creationId xmlns:p14="http://schemas.microsoft.com/office/powerpoint/2010/main" val="840374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9E6EF-5C08-4F88-BA85-7A17668D192D}"/>
            </a:ext>
          </a:extLst>
        </p:cNvPr>
        <p:cNvGrpSpPr/>
        <p:nvPr/>
      </p:nvGrpSpPr>
      <p:grpSpPr>
        <a:xfrm>
          <a:off x="0" y="0"/>
          <a:ext cx="0" cy="0"/>
          <a:chOff x="0" y="0"/>
          <a:chExt cx="0" cy="0"/>
        </a:xfrm>
      </p:grpSpPr>
      <p:sp>
        <p:nvSpPr>
          <p:cNvPr id="4" name="Freeform: Shape 3">
            <a:extLst>
              <a:ext uri="{FF2B5EF4-FFF2-40B4-BE49-F238E27FC236}">
                <a16:creationId xmlns:a16="http://schemas.microsoft.com/office/drawing/2014/main" id="{01AD7D8F-7FE6-358E-ADA2-5120FC2CAE8F}"/>
              </a:ext>
            </a:extLst>
          </p:cNvPr>
          <p:cNvSpPr/>
          <p:nvPr/>
        </p:nvSpPr>
        <p:spPr>
          <a:xfrm>
            <a:off x="2768384" y="1544103"/>
            <a:ext cx="65517" cy="65517"/>
          </a:xfrm>
          <a:custGeom>
            <a:avLst/>
            <a:gdLst>
              <a:gd name="connsiteX0" fmla="*/ 65518 w 65517"/>
              <a:gd name="connsiteY0" fmla="*/ 32759 h 65517"/>
              <a:gd name="connsiteX1" fmla="*/ 32759 w 65517"/>
              <a:gd name="connsiteY1" fmla="*/ 65518 h 65517"/>
              <a:gd name="connsiteX2" fmla="*/ 0 w 65517"/>
              <a:gd name="connsiteY2" fmla="*/ 32759 h 65517"/>
              <a:gd name="connsiteX3" fmla="*/ 32759 w 65517"/>
              <a:gd name="connsiteY3" fmla="*/ 0 h 65517"/>
              <a:gd name="connsiteX4" fmla="*/ 65518 w 65517"/>
              <a:gd name="connsiteY4" fmla="*/ 32759 h 6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7" h="65517">
                <a:moveTo>
                  <a:pt x="65518" y="32759"/>
                </a:moveTo>
                <a:cubicBezTo>
                  <a:pt x="65518" y="51010"/>
                  <a:pt x="51010" y="65518"/>
                  <a:pt x="32759" y="65518"/>
                </a:cubicBezTo>
                <a:cubicBezTo>
                  <a:pt x="14507" y="65518"/>
                  <a:pt x="0" y="51010"/>
                  <a:pt x="0" y="32759"/>
                </a:cubicBezTo>
                <a:cubicBezTo>
                  <a:pt x="0" y="14507"/>
                  <a:pt x="14507" y="0"/>
                  <a:pt x="32759" y="0"/>
                </a:cubicBezTo>
                <a:cubicBezTo>
                  <a:pt x="51010" y="0"/>
                  <a:pt x="65518" y="14975"/>
                  <a:pt x="65518" y="32759"/>
                </a:cubicBezTo>
              </a:path>
            </a:pathLst>
          </a:custGeom>
          <a:solidFill>
            <a:srgbClr val="000000"/>
          </a:solidFill>
          <a:ln w="4663"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166FE713-A59F-42BD-2A6C-33ADA4E97300}"/>
              </a:ext>
            </a:extLst>
          </p:cNvPr>
          <p:cNvSpPr/>
          <p:nvPr/>
        </p:nvSpPr>
        <p:spPr>
          <a:xfrm>
            <a:off x="2899419" y="1562822"/>
            <a:ext cx="65517" cy="65517"/>
          </a:xfrm>
          <a:custGeom>
            <a:avLst/>
            <a:gdLst>
              <a:gd name="connsiteX0" fmla="*/ 65518 w 65517"/>
              <a:gd name="connsiteY0" fmla="*/ 32759 h 65517"/>
              <a:gd name="connsiteX1" fmla="*/ 32759 w 65517"/>
              <a:gd name="connsiteY1" fmla="*/ 65518 h 65517"/>
              <a:gd name="connsiteX2" fmla="*/ 0 w 65517"/>
              <a:gd name="connsiteY2" fmla="*/ 32759 h 65517"/>
              <a:gd name="connsiteX3" fmla="*/ 32759 w 65517"/>
              <a:gd name="connsiteY3" fmla="*/ 0 h 65517"/>
              <a:gd name="connsiteX4" fmla="*/ 65518 w 65517"/>
              <a:gd name="connsiteY4" fmla="*/ 32759 h 6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7" h="65517">
                <a:moveTo>
                  <a:pt x="65518" y="32759"/>
                </a:moveTo>
                <a:cubicBezTo>
                  <a:pt x="65518" y="51010"/>
                  <a:pt x="51010" y="65518"/>
                  <a:pt x="32759" y="65518"/>
                </a:cubicBezTo>
                <a:cubicBezTo>
                  <a:pt x="14507" y="65518"/>
                  <a:pt x="0" y="51010"/>
                  <a:pt x="0" y="32759"/>
                </a:cubicBezTo>
                <a:cubicBezTo>
                  <a:pt x="0" y="14507"/>
                  <a:pt x="14507" y="0"/>
                  <a:pt x="32759" y="0"/>
                </a:cubicBezTo>
                <a:cubicBezTo>
                  <a:pt x="51010" y="0"/>
                  <a:pt x="65518" y="14507"/>
                  <a:pt x="65518" y="32759"/>
                </a:cubicBezTo>
              </a:path>
            </a:pathLst>
          </a:custGeom>
          <a:solidFill>
            <a:srgbClr val="000000"/>
          </a:solidFill>
          <a:ln w="4663"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68BCE152-7772-A2C4-1492-1CA2C8E5531B}"/>
              </a:ext>
            </a:extLst>
          </p:cNvPr>
          <p:cNvSpPr/>
          <p:nvPr/>
        </p:nvSpPr>
        <p:spPr>
          <a:xfrm>
            <a:off x="2637349" y="1562822"/>
            <a:ext cx="65517" cy="65517"/>
          </a:xfrm>
          <a:custGeom>
            <a:avLst/>
            <a:gdLst>
              <a:gd name="connsiteX0" fmla="*/ 65518 w 65517"/>
              <a:gd name="connsiteY0" fmla="*/ 32759 h 65517"/>
              <a:gd name="connsiteX1" fmla="*/ 32759 w 65517"/>
              <a:gd name="connsiteY1" fmla="*/ 65518 h 65517"/>
              <a:gd name="connsiteX2" fmla="*/ 0 w 65517"/>
              <a:gd name="connsiteY2" fmla="*/ 32759 h 65517"/>
              <a:gd name="connsiteX3" fmla="*/ 32759 w 65517"/>
              <a:gd name="connsiteY3" fmla="*/ 0 h 65517"/>
              <a:gd name="connsiteX4" fmla="*/ 65518 w 65517"/>
              <a:gd name="connsiteY4" fmla="*/ 32759 h 6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7" h="65517">
                <a:moveTo>
                  <a:pt x="65518" y="32759"/>
                </a:moveTo>
                <a:cubicBezTo>
                  <a:pt x="65518" y="51010"/>
                  <a:pt x="51010" y="65518"/>
                  <a:pt x="32759" y="65518"/>
                </a:cubicBezTo>
                <a:cubicBezTo>
                  <a:pt x="14507" y="65518"/>
                  <a:pt x="0" y="51010"/>
                  <a:pt x="0" y="32759"/>
                </a:cubicBezTo>
                <a:cubicBezTo>
                  <a:pt x="0" y="14507"/>
                  <a:pt x="14507" y="0"/>
                  <a:pt x="32759" y="0"/>
                </a:cubicBezTo>
                <a:cubicBezTo>
                  <a:pt x="51010" y="0"/>
                  <a:pt x="65518" y="14507"/>
                  <a:pt x="65518" y="32759"/>
                </a:cubicBezTo>
              </a:path>
            </a:pathLst>
          </a:custGeom>
          <a:solidFill>
            <a:srgbClr val="000000"/>
          </a:solidFill>
          <a:ln w="466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DF32430-92E6-0A95-B8DC-0448F0CB1156}"/>
              </a:ext>
            </a:extLst>
          </p:cNvPr>
          <p:cNvSpPr/>
          <p:nvPr/>
        </p:nvSpPr>
        <p:spPr>
          <a:xfrm>
            <a:off x="2616758" y="1683562"/>
            <a:ext cx="368770" cy="123547"/>
          </a:xfrm>
          <a:custGeom>
            <a:avLst/>
            <a:gdLst>
              <a:gd name="connsiteX0" fmla="*/ 0 w 368770"/>
              <a:gd name="connsiteY0" fmla="*/ 123547 h 123547"/>
              <a:gd name="connsiteX1" fmla="*/ 184385 w 368770"/>
              <a:gd name="connsiteY1" fmla="*/ 0 h 123547"/>
              <a:gd name="connsiteX2" fmla="*/ 368770 w 368770"/>
              <a:gd name="connsiteY2" fmla="*/ 123547 h 123547"/>
              <a:gd name="connsiteX3" fmla="*/ 0 w 368770"/>
              <a:gd name="connsiteY3" fmla="*/ 123547 h 123547"/>
            </a:gdLst>
            <a:ahLst/>
            <a:cxnLst>
              <a:cxn ang="0">
                <a:pos x="connsiteX0" y="connsiteY0"/>
              </a:cxn>
              <a:cxn ang="0">
                <a:pos x="connsiteX1" y="connsiteY1"/>
              </a:cxn>
              <a:cxn ang="0">
                <a:pos x="connsiteX2" y="connsiteY2"/>
              </a:cxn>
              <a:cxn ang="0">
                <a:pos x="connsiteX3" y="connsiteY3"/>
              </a:cxn>
            </a:cxnLst>
            <a:rect l="l" t="t" r="r" b="b"/>
            <a:pathLst>
              <a:path w="368770" h="123547">
                <a:moveTo>
                  <a:pt x="0" y="123547"/>
                </a:moveTo>
                <a:cubicBezTo>
                  <a:pt x="0" y="55222"/>
                  <a:pt x="82365" y="0"/>
                  <a:pt x="184385" y="0"/>
                </a:cubicBezTo>
                <a:cubicBezTo>
                  <a:pt x="285937" y="0"/>
                  <a:pt x="368770" y="55222"/>
                  <a:pt x="368770" y="123547"/>
                </a:cubicBezTo>
                <a:lnTo>
                  <a:pt x="0" y="123547"/>
                </a:lnTo>
                <a:close/>
              </a:path>
            </a:pathLst>
          </a:custGeom>
          <a:solidFill>
            <a:srgbClr val="000000"/>
          </a:solidFill>
          <a:ln w="466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1ADEDF2-9A35-10BF-8F23-68BC2DB7C470}"/>
              </a:ext>
            </a:extLst>
          </p:cNvPr>
          <p:cNvSpPr/>
          <p:nvPr/>
        </p:nvSpPr>
        <p:spPr>
          <a:xfrm>
            <a:off x="2613950" y="1637874"/>
            <a:ext cx="112315" cy="107461"/>
          </a:xfrm>
          <a:custGeom>
            <a:avLst/>
            <a:gdLst>
              <a:gd name="connsiteX0" fmla="*/ 44926 w 112315"/>
              <a:gd name="connsiteY0" fmla="*/ 63003 h 107461"/>
              <a:gd name="connsiteX1" fmla="*/ 112316 w 112315"/>
              <a:gd name="connsiteY1" fmla="*/ 33052 h 107461"/>
              <a:gd name="connsiteX2" fmla="*/ 112316 w 112315"/>
              <a:gd name="connsiteY2" fmla="*/ 27904 h 107461"/>
              <a:gd name="connsiteX3" fmla="*/ 106700 w 112315"/>
              <a:gd name="connsiteY3" fmla="*/ 14333 h 107461"/>
              <a:gd name="connsiteX4" fmla="*/ 97808 w 112315"/>
              <a:gd name="connsiteY4" fmla="*/ 9185 h 107461"/>
              <a:gd name="connsiteX5" fmla="*/ 15443 w 112315"/>
              <a:gd name="connsiteY5" fmla="*/ 8717 h 107461"/>
              <a:gd name="connsiteX6" fmla="*/ 5148 w 112315"/>
              <a:gd name="connsiteY6" fmla="*/ 14333 h 107461"/>
              <a:gd name="connsiteX7" fmla="*/ 0 w 112315"/>
              <a:gd name="connsiteY7" fmla="*/ 27904 h 107461"/>
              <a:gd name="connsiteX8" fmla="*/ 0 w 112315"/>
              <a:gd name="connsiteY8" fmla="*/ 107461 h 107461"/>
              <a:gd name="connsiteX9" fmla="*/ 44926 w 112315"/>
              <a:gd name="connsiteY9" fmla="*/ 63003 h 10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315" h="107461">
                <a:moveTo>
                  <a:pt x="44926" y="63003"/>
                </a:moveTo>
                <a:cubicBezTo>
                  <a:pt x="64582" y="49899"/>
                  <a:pt x="87513" y="39604"/>
                  <a:pt x="112316" y="33052"/>
                </a:cubicBezTo>
                <a:lnTo>
                  <a:pt x="112316" y="27904"/>
                </a:lnTo>
                <a:cubicBezTo>
                  <a:pt x="112316" y="22756"/>
                  <a:pt x="109976" y="17609"/>
                  <a:pt x="106700" y="14333"/>
                </a:cubicBezTo>
                <a:cubicBezTo>
                  <a:pt x="105296" y="12929"/>
                  <a:pt x="102020" y="11057"/>
                  <a:pt x="97808" y="9185"/>
                </a:cubicBezTo>
                <a:cubicBezTo>
                  <a:pt x="72069" y="-2983"/>
                  <a:pt x="41650" y="-2983"/>
                  <a:pt x="15443" y="8717"/>
                </a:cubicBezTo>
                <a:cubicBezTo>
                  <a:pt x="10764" y="10589"/>
                  <a:pt x="7020" y="12929"/>
                  <a:pt x="5148" y="14333"/>
                </a:cubicBezTo>
                <a:cubicBezTo>
                  <a:pt x="2340" y="17609"/>
                  <a:pt x="0" y="22756"/>
                  <a:pt x="0" y="27904"/>
                </a:cubicBezTo>
                <a:lnTo>
                  <a:pt x="0" y="107461"/>
                </a:lnTo>
                <a:cubicBezTo>
                  <a:pt x="10764" y="91082"/>
                  <a:pt x="25739" y="75638"/>
                  <a:pt x="44926" y="63003"/>
                </a:cubicBezTo>
              </a:path>
            </a:pathLst>
          </a:custGeom>
          <a:solidFill>
            <a:srgbClr val="000000"/>
          </a:solidFill>
          <a:ln w="466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1C5EE1A-D395-BD75-96A0-5C75F2418CB6}"/>
              </a:ext>
            </a:extLst>
          </p:cNvPr>
          <p:cNvSpPr/>
          <p:nvPr/>
        </p:nvSpPr>
        <p:spPr>
          <a:xfrm>
            <a:off x="2744517" y="1619155"/>
            <a:ext cx="112783" cy="47091"/>
          </a:xfrm>
          <a:custGeom>
            <a:avLst/>
            <a:gdLst>
              <a:gd name="connsiteX0" fmla="*/ 112784 w 112783"/>
              <a:gd name="connsiteY0" fmla="*/ 47092 h 47091"/>
              <a:gd name="connsiteX1" fmla="*/ 112784 w 112783"/>
              <a:gd name="connsiteY1" fmla="*/ 27904 h 47091"/>
              <a:gd name="connsiteX2" fmla="*/ 107168 w 112783"/>
              <a:gd name="connsiteY2" fmla="*/ 14333 h 47091"/>
              <a:gd name="connsiteX3" fmla="*/ 98276 w 112783"/>
              <a:gd name="connsiteY3" fmla="*/ 9185 h 47091"/>
              <a:gd name="connsiteX4" fmla="*/ 15911 w 112783"/>
              <a:gd name="connsiteY4" fmla="*/ 8717 h 47091"/>
              <a:gd name="connsiteX5" fmla="*/ 5616 w 112783"/>
              <a:gd name="connsiteY5" fmla="*/ 14333 h 47091"/>
              <a:gd name="connsiteX6" fmla="*/ 0 w 112783"/>
              <a:gd name="connsiteY6" fmla="*/ 27904 h 47091"/>
              <a:gd name="connsiteX7" fmla="*/ 0 w 112783"/>
              <a:gd name="connsiteY7" fmla="*/ 47092 h 47091"/>
              <a:gd name="connsiteX8" fmla="*/ 56158 w 112783"/>
              <a:gd name="connsiteY8" fmla="*/ 41476 h 47091"/>
              <a:gd name="connsiteX9" fmla="*/ 112784 w 112783"/>
              <a:gd name="connsiteY9" fmla="*/ 47092 h 4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783" h="47091">
                <a:moveTo>
                  <a:pt x="112784" y="47092"/>
                </a:moveTo>
                <a:lnTo>
                  <a:pt x="112784" y="27904"/>
                </a:lnTo>
                <a:cubicBezTo>
                  <a:pt x="112784" y="22756"/>
                  <a:pt x="110444" y="17609"/>
                  <a:pt x="107168" y="14333"/>
                </a:cubicBezTo>
                <a:cubicBezTo>
                  <a:pt x="105764" y="12929"/>
                  <a:pt x="102488" y="11057"/>
                  <a:pt x="98276" y="9185"/>
                </a:cubicBezTo>
                <a:cubicBezTo>
                  <a:pt x="72537" y="-2983"/>
                  <a:pt x="42118" y="-2983"/>
                  <a:pt x="15911" y="8717"/>
                </a:cubicBezTo>
                <a:cubicBezTo>
                  <a:pt x="11232" y="10589"/>
                  <a:pt x="7488" y="12929"/>
                  <a:pt x="5616" y="14333"/>
                </a:cubicBezTo>
                <a:cubicBezTo>
                  <a:pt x="1872" y="17609"/>
                  <a:pt x="0" y="22756"/>
                  <a:pt x="0" y="27904"/>
                </a:cubicBezTo>
                <a:lnTo>
                  <a:pt x="0" y="47092"/>
                </a:lnTo>
                <a:cubicBezTo>
                  <a:pt x="18251" y="43348"/>
                  <a:pt x="36971" y="41476"/>
                  <a:pt x="56158" y="41476"/>
                </a:cubicBezTo>
                <a:cubicBezTo>
                  <a:pt x="75345" y="41476"/>
                  <a:pt x="94532" y="43816"/>
                  <a:pt x="112784" y="47092"/>
                </a:cubicBezTo>
              </a:path>
            </a:pathLst>
          </a:custGeom>
          <a:solidFill>
            <a:srgbClr val="000000"/>
          </a:solidFill>
          <a:ln w="466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47462B2-32CF-F87B-3231-6CD9D41BF302}"/>
              </a:ext>
            </a:extLst>
          </p:cNvPr>
          <p:cNvSpPr/>
          <p:nvPr/>
        </p:nvSpPr>
        <p:spPr>
          <a:xfrm>
            <a:off x="2875552" y="1637874"/>
            <a:ext cx="112783" cy="107461"/>
          </a:xfrm>
          <a:custGeom>
            <a:avLst/>
            <a:gdLst>
              <a:gd name="connsiteX0" fmla="*/ 112784 w 112783"/>
              <a:gd name="connsiteY0" fmla="*/ 107461 h 107461"/>
              <a:gd name="connsiteX1" fmla="*/ 112784 w 112783"/>
              <a:gd name="connsiteY1" fmla="*/ 27904 h 107461"/>
              <a:gd name="connsiteX2" fmla="*/ 107168 w 112783"/>
              <a:gd name="connsiteY2" fmla="*/ 14333 h 107461"/>
              <a:gd name="connsiteX3" fmla="*/ 98276 w 112783"/>
              <a:gd name="connsiteY3" fmla="*/ 9185 h 107461"/>
              <a:gd name="connsiteX4" fmla="*/ 15911 w 112783"/>
              <a:gd name="connsiteY4" fmla="*/ 8717 h 107461"/>
              <a:gd name="connsiteX5" fmla="*/ 5616 w 112783"/>
              <a:gd name="connsiteY5" fmla="*/ 14333 h 107461"/>
              <a:gd name="connsiteX6" fmla="*/ 0 w 112783"/>
              <a:gd name="connsiteY6" fmla="*/ 27904 h 107461"/>
              <a:gd name="connsiteX7" fmla="*/ 0 w 112783"/>
              <a:gd name="connsiteY7" fmla="*/ 33052 h 107461"/>
              <a:gd name="connsiteX8" fmla="*/ 67389 w 112783"/>
              <a:gd name="connsiteY8" fmla="*/ 63003 h 107461"/>
              <a:gd name="connsiteX9" fmla="*/ 112784 w 112783"/>
              <a:gd name="connsiteY9" fmla="*/ 107461 h 10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783" h="107461">
                <a:moveTo>
                  <a:pt x="112784" y="107461"/>
                </a:moveTo>
                <a:lnTo>
                  <a:pt x="112784" y="27904"/>
                </a:lnTo>
                <a:cubicBezTo>
                  <a:pt x="112784" y="22756"/>
                  <a:pt x="110444" y="17609"/>
                  <a:pt x="107168" y="14333"/>
                </a:cubicBezTo>
                <a:cubicBezTo>
                  <a:pt x="105764" y="12929"/>
                  <a:pt x="102488" y="11057"/>
                  <a:pt x="98276" y="9185"/>
                </a:cubicBezTo>
                <a:cubicBezTo>
                  <a:pt x="72537" y="-2983"/>
                  <a:pt x="42118" y="-2983"/>
                  <a:pt x="15911" y="8717"/>
                </a:cubicBezTo>
                <a:cubicBezTo>
                  <a:pt x="11232" y="10589"/>
                  <a:pt x="7488" y="12929"/>
                  <a:pt x="5616" y="14333"/>
                </a:cubicBezTo>
                <a:cubicBezTo>
                  <a:pt x="1872" y="17609"/>
                  <a:pt x="0" y="22756"/>
                  <a:pt x="0" y="27904"/>
                </a:cubicBezTo>
                <a:lnTo>
                  <a:pt x="0" y="33052"/>
                </a:lnTo>
                <a:cubicBezTo>
                  <a:pt x="24803" y="39604"/>
                  <a:pt x="47734" y="49899"/>
                  <a:pt x="67389" y="63003"/>
                </a:cubicBezTo>
                <a:cubicBezTo>
                  <a:pt x="87045" y="75638"/>
                  <a:pt x="102020" y="91082"/>
                  <a:pt x="112784" y="107461"/>
                </a:cubicBezTo>
              </a:path>
            </a:pathLst>
          </a:custGeom>
          <a:solidFill>
            <a:srgbClr val="000000"/>
          </a:solidFill>
          <a:ln w="4663" cap="flat">
            <a:noFill/>
            <a:prstDash val="solid"/>
            <a:miter/>
          </a:ln>
        </p:spPr>
        <p:txBody>
          <a:bodyPr rtlCol="0" anchor="ctr"/>
          <a:lstStyle/>
          <a:p>
            <a:endParaRPr lang="en-US"/>
          </a:p>
        </p:txBody>
      </p:sp>
      <p:sp>
        <p:nvSpPr>
          <p:cNvPr id="5" name="Text Placeholder 4">
            <a:extLst>
              <a:ext uri="{FF2B5EF4-FFF2-40B4-BE49-F238E27FC236}">
                <a16:creationId xmlns:a16="http://schemas.microsoft.com/office/drawing/2014/main" id="{8E5035A0-4111-E1D5-3231-463FF839691A}"/>
              </a:ext>
            </a:extLst>
          </p:cNvPr>
          <p:cNvSpPr>
            <a:spLocks noGrp="1"/>
          </p:cNvSpPr>
          <p:nvPr>
            <p:ph type="body" sz="quarter" idx="13"/>
          </p:nvPr>
        </p:nvSpPr>
        <p:spPr>
          <a:xfrm>
            <a:off x="3134804" y="1540742"/>
            <a:ext cx="5716588" cy="5317258"/>
          </a:xfrm>
        </p:spPr>
        <p:txBody>
          <a:bodyPr/>
          <a:lstStyle/>
          <a:p>
            <a:pPr marL="171450" lvl="1" indent="-171450">
              <a:buFont typeface="Arial" panose="020B0604020202020204" pitchFamily="34" charset="0"/>
              <a:buChar char="•"/>
            </a:pPr>
            <a:endParaRPr lang="en-US" sz="1400" dirty="0"/>
          </a:p>
          <a:p>
            <a:pPr marL="171450" lvl="1" indent="-171450">
              <a:buFont typeface="Arial" panose="020B0604020202020204" pitchFamily="34" charset="0"/>
              <a:buChar char="•"/>
            </a:pPr>
            <a:endParaRPr lang="en-US" dirty="0"/>
          </a:p>
          <a:p>
            <a:pPr marL="171450" lvl="1" indent="-171450">
              <a:buFont typeface="Arial" panose="020B0604020202020204" pitchFamily="34" charset="0"/>
              <a:buChar char="•"/>
            </a:pPr>
            <a:r>
              <a:rPr lang="en-US" sz="1400" dirty="0"/>
              <a:t>  7:45 a.m.   Hot Breakfast </a:t>
            </a:r>
          </a:p>
          <a:p>
            <a:pPr marL="171450" lvl="1" indent="-171450">
              <a:buFont typeface="Arial" panose="020B0604020202020204" pitchFamily="34" charset="0"/>
              <a:buChar char="•"/>
            </a:pPr>
            <a:r>
              <a:rPr lang="en-US" sz="1400" dirty="0"/>
              <a:t>  8:15 a.m.   Welcome Remarks</a:t>
            </a:r>
          </a:p>
          <a:p>
            <a:pPr marL="171450" lvl="1" indent="-171450">
              <a:buFont typeface="Arial" panose="020B0604020202020204" pitchFamily="34" charset="0"/>
              <a:buChar char="•"/>
            </a:pPr>
            <a:r>
              <a:rPr lang="en-US" sz="1400" dirty="0"/>
              <a:t>  8:30 a.m. </a:t>
            </a:r>
            <a:r>
              <a:rPr lang="en-US" dirty="0"/>
              <a:t>  Retirement Plan Trends</a:t>
            </a:r>
            <a:endParaRPr lang="en-US" sz="1400" dirty="0"/>
          </a:p>
          <a:p>
            <a:pPr marL="171450" lvl="1" indent="-171450">
              <a:buFont typeface="Arial" panose="020B0604020202020204" pitchFamily="34" charset="0"/>
              <a:buChar char="•"/>
            </a:pPr>
            <a:r>
              <a:rPr lang="en-US" sz="1400" dirty="0"/>
              <a:t>  9:15 a.m.   Break</a:t>
            </a:r>
          </a:p>
          <a:p>
            <a:pPr marL="171450" lvl="1" indent="-171450">
              <a:buFont typeface="Arial" panose="020B0604020202020204" pitchFamily="34" charset="0"/>
              <a:buChar char="•"/>
            </a:pPr>
            <a:r>
              <a:rPr lang="en-US" sz="1400" dirty="0"/>
              <a:t>  9:30 a.m.   </a:t>
            </a:r>
            <a:r>
              <a:rPr lang="en-US" dirty="0"/>
              <a:t>Economic &amp; Financial Markets Review </a:t>
            </a:r>
          </a:p>
          <a:p>
            <a:pPr marL="171450" lvl="1" indent="-171450">
              <a:buFont typeface="Arial" panose="020B0604020202020204" pitchFamily="34" charset="0"/>
              <a:buChar char="•"/>
            </a:pPr>
            <a:r>
              <a:rPr lang="en-US" sz="1400" dirty="0"/>
              <a:t>10:45 a.m.   Break</a:t>
            </a:r>
          </a:p>
          <a:p>
            <a:pPr marL="171450" lvl="1" indent="-171450">
              <a:buFont typeface="Arial" panose="020B0604020202020204" pitchFamily="34" charset="0"/>
              <a:buChar char="•"/>
            </a:pPr>
            <a:r>
              <a:rPr lang="en-US" sz="1400" dirty="0"/>
              <a:t>11:00 a.m.   </a:t>
            </a:r>
            <a:r>
              <a:rPr lang="en-US" dirty="0"/>
              <a:t> Real Lessons in Crisis Leadership &amp; Decision Making</a:t>
            </a:r>
          </a:p>
          <a:p>
            <a:pPr marL="171450" lvl="1" indent="-171450">
              <a:buFont typeface="Arial" panose="020B0604020202020204" pitchFamily="34" charset="0"/>
              <a:buChar char="•"/>
            </a:pPr>
            <a:r>
              <a:rPr lang="en-US" sz="1400" dirty="0"/>
              <a:t>12:15 p.m.   Closing Remarks</a:t>
            </a:r>
            <a:endParaRPr lang="en-US" dirty="0"/>
          </a:p>
        </p:txBody>
      </p:sp>
      <p:pic>
        <p:nvPicPr>
          <p:cNvPr id="26" name="Picture Placeholder 25" descr="A group of people around a table&#10;&#10;Description automatically generated">
            <a:extLst>
              <a:ext uri="{FF2B5EF4-FFF2-40B4-BE49-F238E27FC236}">
                <a16:creationId xmlns:a16="http://schemas.microsoft.com/office/drawing/2014/main" id="{7E6CFC49-CEF3-F6C5-CA5A-24B11A7B559A}"/>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25774" r="25774"/>
          <a:stretch/>
        </p:blipFill>
        <p:spPr/>
      </p:pic>
      <p:sp>
        <p:nvSpPr>
          <p:cNvPr id="14" name="Title 13">
            <a:extLst>
              <a:ext uri="{FF2B5EF4-FFF2-40B4-BE49-F238E27FC236}">
                <a16:creationId xmlns:a16="http://schemas.microsoft.com/office/drawing/2014/main" id="{9C2FB4D9-5ECF-02DF-A3E3-F4E3B024A0C8}"/>
              </a:ext>
            </a:extLst>
          </p:cNvPr>
          <p:cNvSpPr>
            <a:spLocks noGrp="1"/>
          </p:cNvSpPr>
          <p:nvPr>
            <p:ph type="title"/>
          </p:nvPr>
        </p:nvSpPr>
        <p:spPr/>
        <p:txBody>
          <a:bodyPr/>
          <a:lstStyle/>
          <a:p>
            <a:r>
              <a:rPr lang="en-US" dirty="0"/>
              <a:t>Seminar Agenda</a:t>
            </a:r>
          </a:p>
        </p:txBody>
      </p:sp>
      <p:sp>
        <p:nvSpPr>
          <p:cNvPr id="2" name="Slide Number Placeholder 1">
            <a:extLst>
              <a:ext uri="{FF2B5EF4-FFF2-40B4-BE49-F238E27FC236}">
                <a16:creationId xmlns:a16="http://schemas.microsoft.com/office/drawing/2014/main" id="{02EB4948-8DF9-FC8C-81A5-20765130EB55}"/>
              </a:ext>
            </a:extLst>
          </p:cNvPr>
          <p:cNvSpPr>
            <a:spLocks noGrp="1"/>
          </p:cNvSpPr>
          <p:nvPr>
            <p:ph type="sldNum" sz="quarter" idx="16"/>
          </p:nvPr>
        </p:nvSpPr>
        <p:spPr/>
        <p:txBody>
          <a:bodyPr/>
          <a:lstStyle/>
          <a:p>
            <a:fld id="{E38843D5-8C50-4C71-83D2-5DE4683CF989}" type="slidenum">
              <a:rPr lang="en-US" smtClean="0"/>
              <a:pPr/>
              <a:t>2</a:t>
            </a:fld>
            <a:endParaRPr lang="en-US" dirty="0"/>
          </a:p>
        </p:txBody>
      </p:sp>
    </p:spTree>
    <p:extLst>
      <p:ext uri="{BB962C8B-B14F-4D97-AF65-F5344CB8AC3E}">
        <p14:creationId xmlns:p14="http://schemas.microsoft.com/office/powerpoint/2010/main" val="614181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9AC98-A704-41AE-C041-7B0025A89B2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D738AE1-A296-4808-A356-1D915E4355A1}"/>
              </a:ext>
            </a:extLst>
          </p:cNvPr>
          <p:cNvSpPr>
            <a:spLocks noGrp="1"/>
          </p:cNvSpPr>
          <p:nvPr>
            <p:ph type="title"/>
          </p:nvPr>
        </p:nvSpPr>
        <p:spPr/>
        <p:txBody>
          <a:bodyPr/>
          <a:lstStyle/>
          <a:p>
            <a:pPr lvl="1"/>
            <a:r>
              <a:rPr lang="en-US" sz="2800" dirty="0">
                <a:solidFill>
                  <a:schemeClr val="bg1"/>
                </a:solidFill>
                <a:latin typeface="Arial Black" panose="020B0A04020102020204" pitchFamily="34" charset="0"/>
              </a:rPr>
              <a:t>Welcome Remarks</a:t>
            </a:r>
          </a:p>
        </p:txBody>
      </p:sp>
      <p:sp>
        <p:nvSpPr>
          <p:cNvPr id="4" name="Slide Number Placeholder 3">
            <a:extLst>
              <a:ext uri="{FF2B5EF4-FFF2-40B4-BE49-F238E27FC236}">
                <a16:creationId xmlns:a16="http://schemas.microsoft.com/office/drawing/2014/main" id="{77AA6920-BC3B-3359-4942-9ED4165C1A0C}"/>
              </a:ext>
            </a:extLst>
          </p:cNvPr>
          <p:cNvSpPr>
            <a:spLocks noGrp="1"/>
          </p:cNvSpPr>
          <p:nvPr>
            <p:ph type="sldNum" sz="quarter" idx="10"/>
          </p:nvPr>
        </p:nvSpPr>
        <p:spPr/>
        <p:txBody>
          <a:bodyPr/>
          <a:lstStyle/>
          <a:p>
            <a:fld id="{E38843D5-8C50-4C71-83D2-5DE4683CF989}" type="slidenum">
              <a:rPr lang="en-US" smtClean="0"/>
              <a:pPr/>
              <a:t>3</a:t>
            </a:fld>
            <a:endParaRPr lang="en-US" dirty="0"/>
          </a:p>
        </p:txBody>
      </p:sp>
    </p:spTree>
    <p:extLst>
      <p:ext uri="{BB962C8B-B14F-4D97-AF65-F5344CB8AC3E}">
        <p14:creationId xmlns:p14="http://schemas.microsoft.com/office/powerpoint/2010/main" val="1528345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E38D8-D2EB-CDC3-E5CF-6EFF11E55962}"/>
              </a:ext>
            </a:extLst>
          </p:cNvPr>
          <p:cNvSpPr>
            <a:spLocks noGrp="1"/>
          </p:cNvSpPr>
          <p:nvPr>
            <p:ph type="body" sz="quarter" idx="13"/>
          </p:nvPr>
        </p:nvSpPr>
        <p:spPr/>
        <p:txBody>
          <a:bodyPr/>
          <a:lstStyle/>
          <a:p>
            <a:endParaRPr lang="en-US" dirty="0"/>
          </a:p>
          <a:p>
            <a:endParaRPr lang="en-US" sz="1400" b="0" dirty="0">
              <a:latin typeface="Arial Body"/>
            </a:endParaRPr>
          </a:p>
          <a:p>
            <a:r>
              <a:rPr lang="en-US" sz="1400" b="0" dirty="0">
                <a:latin typeface="Arial Body"/>
              </a:rPr>
              <a:t>Thank you for joining us!</a:t>
            </a:r>
            <a:br>
              <a:rPr lang="en-US" sz="1400" b="0" dirty="0">
                <a:latin typeface="Arial Body"/>
              </a:rPr>
            </a:br>
            <a:r>
              <a:rPr lang="en-US" sz="1400" b="0" dirty="0">
                <a:latin typeface="Arial Body"/>
              </a:rPr>
              <a:t>We appreciate your time and participation.</a:t>
            </a:r>
          </a:p>
          <a:p>
            <a:r>
              <a:rPr lang="en-US" sz="1400" b="0" dirty="0">
                <a:latin typeface="Arial Body"/>
              </a:rPr>
              <a:t>Please take a moment to fill out our short survey — your feedback helps us grow and improve!</a:t>
            </a:r>
          </a:p>
          <a:p>
            <a:endParaRPr lang="en-US" dirty="0"/>
          </a:p>
        </p:txBody>
      </p:sp>
      <p:sp>
        <p:nvSpPr>
          <p:cNvPr id="4" name="Title 3">
            <a:extLst>
              <a:ext uri="{FF2B5EF4-FFF2-40B4-BE49-F238E27FC236}">
                <a16:creationId xmlns:a16="http://schemas.microsoft.com/office/drawing/2014/main" id="{DC37D998-4BF5-FD0F-E2F2-98076044CEB0}"/>
              </a:ext>
            </a:extLst>
          </p:cNvPr>
          <p:cNvSpPr>
            <a:spLocks noGrp="1"/>
          </p:cNvSpPr>
          <p:nvPr>
            <p:ph type="title"/>
          </p:nvPr>
        </p:nvSpPr>
        <p:spPr/>
        <p:txBody>
          <a:bodyPr/>
          <a:lstStyle/>
          <a:p>
            <a:r>
              <a:rPr lang="en-US" dirty="0"/>
              <a:t>Survey</a:t>
            </a:r>
          </a:p>
        </p:txBody>
      </p:sp>
      <p:sp>
        <p:nvSpPr>
          <p:cNvPr id="6" name="Slide Number Placeholder 5">
            <a:extLst>
              <a:ext uri="{FF2B5EF4-FFF2-40B4-BE49-F238E27FC236}">
                <a16:creationId xmlns:a16="http://schemas.microsoft.com/office/drawing/2014/main" id="{C01A0B08-CF08-F1F6-B3D2-B09906E0AEC7}"/>
              </a:ext>
            </a:extLst>
          </p:cNvPr>
          <p:cNvSpPr>
            <a:spLocks noGrp="1"/>
          </p:cNvSpPr>
          <p:nvPr>
            <p:ph type="sldNum" sz="quarter" idx="16"/>
          </p:nvPr>
        </p:nvSpPr>
        <p:spPr/>
        <p:txBody>
          <a:bodyPr/>
          <a:lstStyle/>
          <a:p>
            <a:fld id="{E38843D5-8C50-4C71-83D2-5DE4683CF989}" type="slidenum">
              <a:rPr lang="en-US" sz="800" smtClean="0"/>
              <a:pPr/>
              <a:t>4</a:t>
            </a:fld>
            <a:endParaRPr lang="en-US" sz="800" dirty="0"/>
          </a:p>
        </p:txBody>
      </p:sp>
      <p:pic>
        <p:nvPicPr>
          <p:cNvPr id="11" name="Picture Placeholder 10">
            <a:extLst>
              <a:ext uri="{FF2B5EF4-FFF2-40B4-BE49-F238E27FC236}">
                <a16:creationId xmlns:a16="http://schemas.microsoft.com/office/drawing/2014/main" id="{71D324F8-869D-CD5E-563F-E5E96D600A88}"/>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5454" r="5454"/>
          <a:stretch/>
        </p:blipFill>
        <p:spPr>
          <a:xfrm rot="523175">
            <a:off x="5309108" y="1611218"/>
            <a:ext cx="2953606" cy="3940730"/>
          </a:xfrm>
        </p:spPr>
      </p:pic>
    </p:spTree>
    <p:extLst>
      <p:ext uri="{BB962C8B-B14F-4D97-AF65-F5344CB8AC3E}">
        <p14:creationId xmlns:p14="http://schemas.microsoft.com/office/powerpoint/2010/main" val="532080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A0745627-2541-57C6-CD99-8314A945BF03}"/>
              </a:ext>
            </a:extLst>
          </p:cNvPr>
          <p:cNvSpPr>
            <a:spLocks noGrp="1"/>
          </p:cNvSpPr>
          <p:nvPr>
            <p:ph type="body" sz="quarter" idx="21"/>
          </p:nvPr>
        </p:nvSpPr>
        <p:spPr>
          <a:xfrm>
            <a:off x="4638646" y="1231023"/>
            <a:ext cx="3876703" cy="4025603"/>
          </a:xfrm>
        </p:spPr>
        <p:txBody>
          <a:bodyPr/>
          <a:lstStyle/>
          <a:p>
            <a:r>
              <a:rPr lang="en-US" dirty="0"/>
              <a:t>HRCI</a:t>
            </a:r>
          </a:p>
        </p:txBody>
      </p:sp>
      <p:sp>
        <p:nvSpPr>
          <p:cNvPr id="15" name="Text Placeholder 2">
            <a:extLst>
              <a:ext uri="{FF2B5EF4-FFF2-40B4-BE49-F238E27FC236}">
                <a16:creationId xmlns:a16="http://schemas.microsoft.com/office/drawing/2014/main" id="{6E41F62D-6530-B402-9917-B84C0F882FA6}"/>
              </a:ext>
            </a:extLst>
          </p:cNvPr>
          <p:cNvSpPr>
            <a:spLocks noGrp="1"/>
          </p:cNvSpPr>
          <p:nvPr>
            <p:ph type="body" sz="quarter" idx="20"/>
          </p:nvPr>
        </p:nvSpPr>
        <p:spPr>
          <a:xfrm>
            <a:off x="580491" y="1231023"/>
            <a:ext cx="3876703" cy="4025603"/>
          </a:xfrm>
        </p:spPr>
        <p:txBody>
          <a:bodyPr/>
          <a:lstStyle/>
          <a:p>
            <a:r>
              <a:rPr lang="en-US" dirty="0"/>
              <a:t>SHRM</a:t>
            </a:r>
          </a:p>
        </p:txBody>
      </p:sp>
      <p:sp>
        <p:nvSpPr>
          <p:cNvPr id="2" name="Title 1">
            <a:extLst>
              <a:ext uri="{FF2B5EF4-FFF2-40B4-BE49-F238E27FC236}">
                <a16:creationId xmlns:a16="http://schemas.microsoft.com/office/drawing/2014/main" id="{9AC527F1-DF60-BA16-6F74-1DC96AF56FD8}"/>
              </a:ext>
            </a:extLst>
          </p:cNvPr>
          <p:cNvSpPr>
            <a:spLocks noGrp="1"/>
          </p:cNvSpPr>
          <p:nvPr>
            <p:ph type="title"/>
          </p:nvPr>
        </p:nvSpPr>
        <p:spPr>
          <a:xfrm>
            <a:off x="628650" y="497628"/>
            <a:ext cx="7886700" cy="663711"/>
          </a:xfrm>
        </p:spPr>
        <p:txBody>
          <a:bodyPr anchor="ctr">
            <a:normAutofit/>
          </a:bodyPr>
          <a:lstStyle/>
          <a:p>
            <a:r>
              <a:rPr lang="en-US" dirty="0"/>
              <a:t>CE Credits</a:t>
            </a:r>
          </a:p>
        </p:txBody>
      </p:sp>
      <p:sp>
        <p:nvSpPr>
          <p:cNvPr id="3" name="Slide Number Placeholder 2">
            <a:extLst>
              <a:ext uri="{FF2B5EF4-FFF2-40B4-BE49-F238E27FC236}">
                <a16:creationId xmlns:a16="http://schemas.microsoft.com/office/drawing/2014/main" id="{37A57730-0CC3-2B7D-CCDD-CA3F376E2387}"/>
              </a:ext>
            </a:extLst>
          </p:cNvPr>
          <p:cNvSpPr>
            <a:spLocks noGrp="1"/>
          </p:cNvSpPr>
          <p:nvPr>
            <p:ph type="sldNum" sz="quarter" idx="18"/>
          </p:nvPr>
        </p:nvSpPr>
        <p:spPr>
          <a:xfrm>
            <a:off x="8143874" y="6244282"/>
            <a:ext cx="371475" cy="365125"/>
          </a:xfrm>
        </p:spPr>
        <p:txBody>
          <a:bodyPr anchor="ctr">
            <a:normAutofit/>
          </a:bodyPr>
          <a:lstStyle/>
          <a:p>
            <a:pPr>
              <a:spcAft>
                <a:spcPts val="600"/>
              </a:spcAft>
            </a:pPr>
            <a:fld id="{E38843D5-8C50-4C71-83D2-5DE4683CF989}" type="slidenum">
              <a:rPr lang="en-US" sz="800" smtClean="0"/>
              <a:pPr>
                <a:spcAft>
                  <a:spcPts val="600"/>
                </a:spcAft>
              </a:pPr>
              <a:t>5</a:t>
            </a:fld>
            <a:endParaRPr lang="en-US" sz="800" dirty="0"/>
          </a:p>
        </p:txBody>
      </p:sp>
      <p:pic>
        <p:nvPicPr>
          <p:cNvPr id="5" name="Picture 4">
            <a:extLst>
              <a:ext uri="{FF2B5EF4-FFF2-40B4-BE49-F238E27FC236}">
                <a16:creationId xmlns:a16="http://schemas.microsoft.com/office/drawing/2014/main" id="{C914E3FA-F8C6-0A2F-16A1-3F73FD243D0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62309" y="2114854"/>
            <a:ext cx="3229376" cy="2425249"/>
          </a:xfrm>
          <a:prstGeom prst="rect">
            <a:avLst/>
          </a:prstGeom>
        </p:spPr>
      </p:pic>
      <p:pic>
        <p:nvPicPr>
          <p:cNvPr id="9" name="Picture 8">
            <a:extLst>
              <a:ext uri="{FF2B5EF4-FFF2-40B4-BE49-F238E27FC236}">
                <a16:creationId xmlns:a16="http://schemas.microsoft.com/office/drawing/2014/main" id="{6476AB3C-E30E-A411-D6C0-803262B045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1210" y="2117766"/>
            <a:ext cx="3255264" cy="2419423"/>
          </a:xfrm>
          <a:prstGeom prst="rect">
            <a:avLst/>
          </a:prstGeom>
        </p:spPr>
      </p:pic>
    </p:spTree>
    <p:extLst>
      <p:ext uri="{BB962C8B-B14F-4D97-AF65-F5344CB8AC3E}">
        <p14:creationId xmlns:p14="http://schemas.microsoft.com/office/powerpoint/2010/main" val="1428209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5D42C-2365-B365-B959-5D6B5463E9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CC09B0-0695-3BDE-DF44-4D753C3B4BFE}"/>
              </a:ext>
            </a:extLst>
          </p:cNvPr>
          <p:cNvSpPr>
            <a:spLocks noGrp="1"/>
          </p:cNvSpPr>
          <p:nvPr>
            <p:ph type="title"/>
          </p:nvPr>
        </p:nvSpPr>
        <p:spPr>
          <a:xfrm>
            <a:off x="627063" y="497629"/>
            <a:ext cx="8508465" cy="407212"/>
          </a:xfrm>
        </p:spPr>
        <p:txBody>
          <a:bodyPr/>
          <a:lstStyle/>
          <a:p>
            <a:r>
              <a:rPr lang="en-US" b="1" dirty="0">
                <a:solidFill>
                  <a:prstClr val="black"/>
                </a:solidFill>
                <a:cs typeface="Times New Roman" pitchFamily="18" charset="0"/>
              </a:rPr>
              <a:t>Manuel Rosado, MBA</a:t>
            </a:r>
            <a:endParaRPr lang="en-US" dirty="0"/>
          </a:p>
        </p:txBody>
      </p:sp>
      <p:sp>
        <p:nvSpPr>
          <p:cNvPr id="3" name="Content Placeholder 2">
            <a:extLst>
              <a:ext uri="{FF2B5EF4-FFF2-40B4-BE49-F238E27FC236}">
                <a16:creationId xmlns:a16="http://schemas.microsoft.com/office/drawing/2014/main" id="{908CF6B6-C7E6-BFBB-9D54-8F369A53A0DA}"/>
              </a:ext>
            </a:extLst>
          </p:cNvPr>
          <p:cNvSpPr>
            <a:spLocks noGrp="1"/>
          </p:cNvSpPr>
          <p:nvPr>
            <p:ph idx="1"/>
          </p:nvPr>
        </p:nvSpPr>
        <p:spPr>
          <a:xfrm>
            <a:off x="2599477" y="1608032"/>
            <a:ext cx="5906343" cy="1820863"/>
          </a:xfrm>
        </p:spPr>
        <p:txBody>
          <a:bodyPr/>
          <a:lstStyle/>
          <a:p>
            <a:pPr lvl="1">
              <a:spcBef>
                <a:spcPts val="0"/>
              </a:spcBef>
              <a:spcAft>
                <a:spcPts val="800"/>
              </a:spcAft>
            </a:pPr>
            <a:r>
              <a:rPr lang="en-US" sz="1100" dirty="0"/>
              <a:t>Manuel, an industry expert, serves as President and Partner at Spectrum. He is instrumental in setting the firm's strategic direction and overseeing its day-to-day operations. With a deep understanding of fiduciary standards and behavioral finance, Manuel has a proven track record of helping companies implement successful retirement programs. His expertise in applying these concepts to investment management enables him to deliver actionable solutions that drive positive outcomes for the firm.</a:t>
            </a:r>
          </a:p>
          <a:p>
            <a:pPr lvl="1">
              <a:spcBef>
                <a:spcPts val="0"/>
              </a:spcBef>
              <a:spcAft>
                <a:spcPts val="800"/>
              </a:spcAft>
            </a:pPr>
            <a:r>
              <a:rPr lang="en-US" sz="1100" dirty="0"/>
              <a:t>Industry Start Date:  	1989</a:t>
            </a:r>
            <a:br>
              <a:rPr lang="en-US" sz="1100" dirty="0"/>
            </a:br>
            <a:r>
              <a:rPr lang="en-US" sz="1100" dirty="0"/>
              <a:t>Spectrum Start Date:	2005</a:t>
            </a:r>
          </a:p>
          <a:p>
            <a:pPr lvl="1">
              <a:spcBef>
                <a:spcPts val="0"/>
              </a:spcBef>
              <a:spcAft>
                <a:spcPts val="800"/>
              </a:spcAft>
            </a:pPr>
            <a:r>
              <a:rPr lang="en-US" sz="1100" dirty="0"/>
              <a:t>Fun Fact:  Manuel coached multiple youth sports including high school volleyball and enjoys travel, golf, pickleball, and the outdoors.</a:t>
            </a:r>
          </a:p>
        </p:txBody>
      </p:sp>
      <p:sp>
        <p:nvSpPr>
          <p:cNvPr id="4" name="Slide Number Placeholder 3">
            <a:extLst>
              <a:ext uri="{FF2B5EF4-FFF2-40B4-BE49-F238E27FC236}">
                <a16:creationId xmlns:a16="http://schemas.microsoft.com/office/drawing/2014/main" id="{6510B3BE-BF4D-30DC-05FB-118A39697D58}"/>
              </a:ext>
            </a:extLst>
          </p:cNvPr>
          <p:cNvSpPr>
            <a:spLocks noGrp="1"/>
          </p:cNvSpPr>
          <p:nvPr>
            <p:ph type="sldNum" sz="quarter" idx="12"/>
          </p:nvPr>
        </p:nvSpPr>
        <p:spPr>
          <a:xfrm>
            <a:off x="8143874" y="6244282"/>
            <a:ext cx="3714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8843D5-8C50-4C71-83D2-5DE4683CF989}"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06F76159-48C5-87EB-821A-4579918C9CB5}"/>
              </a:ext>
            </a:extLst>
          </p:cNvPr>
          <p:cNvSpPr>
            <a:spLocks noGrp="1"/>
          </p:cNvSpPr>
          <p:nvPr>
            <p:ph type="body" sz="quarter" idx="15"/>
          </p:nvPr>
        </p:nvSpPr>
        <p:spPr>
          <a:xfrm>
            <a:off x="627522" y="3556644"/>
            <a:ext cx="4010022" cy="2232025"/>
          </a:xfrm>
        </p:spPr>
        <p:txBody>
          <a:bodyPr/>
          <a:lstStyle/>
          <a:p>
            <a:pPr lvl="1"/>
            <a:r>
              <a:rPr lang="en-US" b="1" dirty="0"/>
              <a:t>Accreditations, Certifications &amp; Education </a:t>
            </a:r>
          </a:p>
          <a:p>
            <a:pPr marL="171450" lvl="2"/>
            <a:r>
              <a:rPr lang="en-US" sz="1100" dirty="0"/>
              <a:t>MBA - Finance, Concordia University-Wisconsin  </a:t>
            </a:r>
          </a:p>
          <a:p>
            <a:pPr marL="171450" lvl="2"/>
            <a:r>
              <a:rPr lang="en-US" sz="1100" dirty="0"/>
              <a:t>BA - Business Administration, Taylor University</a:t>
            </a:r>
          </a:p>
          <a:p>
            <a:pPr marL="171450" lvl="2"/>
            <a:r>
              <a:rPr lang="en-US" sz="1100" dirty="0"/>
              <a:t>Certified Behavioral Finance Analyst (CBFA) certification from the AGI Center for Behavioral Finance</a:t>
            </a:r>
          </a:p>
          <a:p>
            <a:pPr marL="171450" lvl="2"/>
            <a:r>
              <a:rPr lang="en-US" sz="1100" dirty="0"/>
              <a:t>Investment Adviser Representative License (Series 65)</a:t>
            </a:r>
          </a:p>
        </p:txBody>
      </p:sp>
      <p:sp>
        <p:nvSpPr>
          <p:cNvPr id="6" name="Text Placeholder 5">
            <a:extLst>
              <a:ext uri="{FF2B5EF4-FFF2-40B4-BE49-F238E27FC236}">
                <a16:creationId xmlns:a16="http://schemas.microsoft.com/office/drawing/2014/main" id="{413DB104-358F-0D34-C0C0-664E7FBF711C}"/>
              </a:ext>
            </a:extLst>
          </p:cNvPr>
          <p:cNvSpPr>
            <a:spLocks noGrp="1"/>
          </p:cNvSpPr>
          <p:nvPr>
            <p:ph type="body" sz="quarter" idx="16"/>
          </p:nvPr>
        </p:nvSpPr>
        <p:spPr>
          <a:xfrm>
            <a:off x="4714871" y="3556644"/>
            <a:ext cx="3790950" cy="2232025"/>
          </a:xfrm>
        </p:spPr>
        <p:txBody>
          <a:bodyPr/>
          <a:lstStyle/>
          <a:p>
            <a:pPr lvl="1"/>
            <a:r>
              <a:rPr lang="en-US" b="1" dirty="0"/>
              <a:t>Organization Involvement</a:t>
            </a:r>
          </a:p>
          <a:p>
            <a:pPr marL="171450" lvl="2"/>
            <a:r>
              <a:rPr lang="en-US" sz="1100" dirty="0"/>
              <a:t>Taylor University Board of Trustees – Board Vice Chair  </a:t>
            </a:r>
          </a:p>
          <a:p>
            <a:pPr marL="171450" lvl="2"/>
            <a:r>
              <a:rPr lang="en-US" sz="1100" dirty="0"/>
              <a:t>Eastbrook Academy - Board Member  </a:t>
            </a:r>
          </a:p>
          <a:p>
            <a:pPr marL="171450" lvl="2"/>
            <a:r>
              <a:rPr lang="en-US" sz="1100" dirty="0"/>
              <a:t>Port Washington State Bank - Bank Director</a:t>
            </a:r>
          </a:p>
        </p:txBody>
      </p:sp>
      <p:sp>
        <p:nvSpPr>
          <p:cNvPr id="8" name="Content Placeholder 7">
            <a:extLst>
              <a:ext uri="{FF2B5EF4-FFF2-40B4-BE49-F238E27FC236}">
                <a16:creationId xmlns:a16="http://schemas.microsoft.com/office/drawing/2014/main" id="{C3CC573F-2C77-D1CA-13B9-2312EF4678B1}"/>
              </a:ext>
            </a:extLst>
          </p:cNvPr>
          <p:cNvSpPr>
            <a:spLocks noGrp="1"/>
          </p:cNvSpPr>
          <p:nvPr>
            <p:ph idx="18"/>
          </p:nvPr>
        </p:nvSpPr>
        <p:spPr>
          <a:xfrm>
            <a:off x="627063" y="904841"/>
            <a:ext cx="7886700" cy="508767"/>
          </a:xfrm>
        </p:spPr>
        <p:txBody>
          <a:bodyPr/>
          <a:lstStyle/>
          <a:p>
            <a:pPr lvl="1"/>
            <a:r>
              <a:rPr lang="en-US" sz="1600" dirty="0"/>
              <a:t>President/Partner</a:t>
            </a:r>
          </a:p>
        </p:txBody>
      </p:sp>
      <p:pic>
        <p:nvPicPr>
          <p:cNvPr id="12" name="Picture Placeholder 11" descr="A person in a suit smiling&#10;&#10;AI-generated content may be incorrect.">
            <a:extLst>
              <a:ext uri="{FF2B5EF4-FFF2-40B4-BE49-F238E27FC236}">
                <a16:creationId xmlns:a16="http://schemas.microsoft.com/office/drawing/2014/main" id="{EC366D2D-9308-1015-1052-D156302F1795}"/>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6619" b="16619"/>
          <a:stretch>
            <a:fillRect/>
          </a:stretch>
        </p:blipFill>
        <p:spPr/>
      </p:pic>
    </p:spTree>
    <p:extLst>
      <p:ext uri="{BB962C8B-B14F-4D97-AF65-F5344CB8AC3E}">
        <p14:creationId xmlns:p14="http://schemas.microsoft.com/office/powerpoint/2010/main" val="232799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724BA-1AB6-CB3B-5E3E-7DCC7E58F8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B3ECAA-317B-3176-DB22-8D887CCA0A59}"/>
              </a:ext>
            </a:extLst>
          </p:cNvPr>
          <p:cNvSpPr>
            <a:spLocks noGrp="1"/>
          </p:cNvSpPr>
          <p:nvPr>
            <p:ph type="title"/>
          </p:nvPr>
        </p:nvSpPr>
        <p:spPr/>
        <p:txBody>
          <a:bodyPr/>
          <a:lstStyle/>
          <a:p>
            <a:r>
              <a:rPr lang="en-US" b="1" dirty="0"/>
              <a:t>Lieutenant Colonel Robert J. Darling</a:t>
            </a:r>
            <a:endParaRPr lang="en-US" dirty="0"/>
          </a:p>
        </p:txBody>
      </p:sp>
      <p:sp>
        <p:nvSpPr>
          <p:cNvPr id="3" name="Content Placeholder 2">
            <a:extLst>
              <a:ext uri="{FF2B5EF4-FFF2-40B4-BE49-F238E27FC236}">
                <a16:creationId xmlns:a16="http://schemas.microsoft.com/office/drawing/2014/main" id="{CF8559C8-226A-3A0C-12F7-A8AEFEAD6080}"/>
              </a:ext>
            </a:extLst>
          </p:cNvPr>
          <p:cNvSpPr>
            <a:spLocks noGrp="1"/>
          </p:cNvSpPr>
          <p:nvPr>
            <p:ph idx="1"/>
          </p:nvPr>
        </p:nvSpPr>
        <p:spPr>
          <a:xfrm>
            <a:off x="2599477" y="1608032"/>
            <a:ext cx="5906343" cy="4237291"/>
          </a:xfrm>
        </p:spPr>
        <p:txBody>
          <a:bodyPr/>
          <a:lstStyle/>
          <a:p>
            <a:pPr>
              <a:spcBef>
                <a:spcPts val="0"/>
              </a:spcBef>
              <a:spcAft>
                <a:spcPts val="800"/>
              </a:spcAft>
            </a:pPr>
            <a:r>
              <a:rPr lang="en-US" sz="1400" dirty="0"/>
              <a:t>Lt. Col. “Bob” Darling flew attack helicopters in Desert Shield and Desert Storm during the first Gulf War and in Somalia, Africa, in support of Operation Restore Hope.  In June 1998, he was selected to fly as a presidential pilot with Marine Helicopter Squadron One and in October 2000, he was handpicked to work for the White House Military Office, Airlift Operations Department.  </a:t>
            </a:r>
          </a:p>
          <a:p>
            <a:pPr>
              <a:spcBef>
                <a:spcPts val="0"/>
              </a:spcBef>
              <a:spcAft>
                <a:spcPts val="800"/>
              </a:spcAft>
            </a:pPr>
            <a:r>
              <a:rPr lang="en-US" sz="1400" dirty="0"/>
              <a:t>It was in that capacity that he supported the Vice President, National Security Advisor, and the National Command Authority, from inside the President’s Emergency Operations Center, within the White House on September 11, 2001.    </a:t>
            </a:r>
          </a:p>
          <a:p>
            <a:pPr>
              <a:spcBef>
                <a:spcPts val="0"/>
              </a:spcBef>
              <a:spcAft>
                <a:spcPts val="800"/>
              </a:spcAft>
            </a:pPr>
            <a:r>
              <a:rPr lang="en-US" sz="1400" dirty="0"/>
              <a:t>Today Bob is the author of “24 Hours Inside the President’s Bunker, 9/11/01: The White House” and the President and CEO of Flash Emergency Management, a crisis leadership development and preparedness company located in Stafford, Virginia. </a:t>
            </a:r>
          </a:p>
        </p:txBody>
      </p:sp>
      <p:sp>
        <p:nvSpPr>
          <p:cNvPr id="4" name="Slide Number Placeholder 3">
            <a:extLst>
              <a:ext uri="{FF2B5EF4-FFF2-40B4-BE49-F238E27FC236}">
                <a16:creationId xmlns:a16="http://schemas.microsoft.com/office/drawing/2014/main" id="{E4BE0875-E439-A3C0-1780-8C943BA2418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8843D5-8C50-4C71-83D2-5DE4683CF989}"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Placeholder 9">
            <a:extLst>
              <a:ext uri="{FF2B5EF4-FFF2-40B4-BE49-F238E27FC236}">
                <a16:creationId xmlns:a16="http://schemas.microsoft.com/office/drawing/2014/main" id="{4BBCF3CF-A663-1685-BCB6-5080F7F9756F}"/>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567" t="7165" r="7727" b="-6"/>
          <a:stretch>
            <a:fillRect/>
          </a:stretch>
        </p:blipFill>
        <p:spPr>
          <a:xfrm>
            <a:off x="627063" y="1608138"/>
            <a:ext cx="1820862" cy="1820862"/>
          </a:xfrm>
        </p:spPr>
      </p:pic>
      <p:sp>
        <p:nvSpPr>
          <p:cNvPr id="11" name="Content Placeholder 7">
            <a:extLst>
              <a:ext uri="{FF2B5EF4-FFF2-40B4-BE49-F238E27FC236}">
                <a16:creationId xmlns:a16="http://schemas.microsoft.com/office/drawing/2014/main" id="{061A21D8-C0A6-152B-737C-D0559C3F1E34}"/>
              </a:ext>
            </a:extLst>
          </p:cNvPr>
          <p:cNvSpPr>
            <a:spLocks noGrp="1"/>
          </p:cNvSpPr>
          <p:nvPr>
            <p:ph idx="18"/>
          </p:nvPr>
        </p:nvSpPr>
        <p:spPr>
          <a:xfrm>
            <a:off x="627063" y="904841"/>
            <a:ext cx="7886700" cy="508767"/>
          </a:xfrm>
        </p:spPr>
        <p:txBody>
          <a:bodyPr/>
          <a:lstStyle/>
          <a:p>
            <a:pPr lvl="1"/>
            <a:r>
              <a:rPr lang="en-US" b="1" dirty="0"/>
              <a:t>Retired Marine Corps.</a:t>
            </a:r>
            <a:endParaRPr lang="en-US" sz="1600" dirty="0"/>
          </a:p>
        </p:txBody>
      </p:sp>
    </p:spTree>
    <p:extLst>
      <p:ext uri="{BB962C8B-B14F-4D97-AF65-F5344CB8AC3E}">
        <p14:creationId xmlns:p14="http://schemas.microsoft.com/office/powerpoint/2010/main" val="3631936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0AD90-2EE1-34E2-A1C3-AB2563D5975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A906143-8875-DC66-39B6-C7B4FA9C0C50}"/>
              </a:ext>
            </a:extLst>
          </p:cNvPr>
          <p:cNvSpPr>
            <a:spLocks noGrp="1"/>
          </p:cNvSpPr>
          <p:nvPr>
            <p:ph type="title"/>
          </p:nvPr>
        </p:nvSpPr>
        <p:spPr/>
        <p:txBody>
          <a:bodyPr/>
          <a:lstStyle/>
          <a:p>
            <a:pPr lvl="1"/>
            <a:r>
              <a:rPr lang="en-US" sz="2800" dirty="0">
                <a:solidFill>
                  <a:schemeClr val="bg1"/>
                </a:solidFill>
                <a:latin typeface="Arial Black" panose="020B0A04020102020204" pitchFamily="34" charset="0"/>
              </a:rPr>
              <a:t>Thank You</a:t>
            </a:r>
          </a:p>
        </p:txBody>
      </p:sp>
      <p:sp>
        <p:nvSpPr>
          <p:cNvPr id="4" name="Slide Number Placeholder 3">
            <a:extLst>
              <a:ext uri="{FF2B5EF4-FFF2-40B4-BE49-F238E27FC236}">
                <a16:creationId xmlns:a16="http://schemas.microsoft.com/office/drawing/2014/main" id="{6E166CE6-9998-D3B9-A0B1-41BD29C50441}"/>
              </a:ext>
            </a:extLst>
          </p:cNvPr>
          <p:cNvSpPr>
            <a:spLocks noGrp="1"/>
          </p:cNvSpPr>
          <p:nvPr>
            <p:ph type="sldNum" sz="quarter" idx="10"/>
          </p:nvPr>
        </p:nvSpPr>
        <p:spPr/>
        <p:txBody>
          <a:bodyPr/>
          <a:lstStyle/>
          <a:p>
            <a:fld id="{E38843D5-8C50-4C71-83D2-5DE4683CF989}" type="slidenum">
              <a:rPr lang="en-US" smtClean="0"/>
              <a:pPr/>
              <a:t>8</a:t>
            </a:fld>
            <a:endParaRPr lang="en-US" dirty="0"/>
          </a:p>
        </p:txBody>
      </p:sp>
    </p:spTree>
    <p:extLst>
      <p:ext uri="{BB962C8B-B14F-4D97-AF65-F5344CB8AC3E}">
        <p14:creationId xmlns:p14="http://schemas.microsoft.com/office/powerpoint/2010/main" val="427862747"/>
      </p:ext>
    </p:extLst>
  </p:cSld>
  <p:clrMapOvr>
    <a:masterClrMapping/>
  </p:clrMapOvr>
</p:sld>
</file>

<file path=ppt/theme/theme1.xml><?xml version="1.0" encoding="utf-8"?>
<a:theme xmlns:a="http://schemas.openxmlformats.org/drawingml/2006/main" name="Content Slides">
  <a:themeElements>
    <a:clrScheme name="Spectrum 2024">
      <a:dk1>
        <a:sysClr val="windowText" lastClr="000000"/>
      </a:dk1>
      <a:lt1>
        <a:sysClr val="window" lastClr="FFFFFF"/>
      </a:lt1>
      <a:dk2>
        <a:srgbClr val="333333"/>
      </a:dk2>
      <a:lt2>
        <a:srgbClr val="E7E6E6"/>
      </a:lt2>
      <a:accent1>
        <a:srgbClr val="1FC421"/>
      </a:accent1>
      <a:accent2>
        <a:srgbClr val="70A8D9"/>
      </a:accent2>
      <a:accent3>
        <a:srgbClr val="C47DFC"/>
      </a:accent3>
      <a:accent4>
        <a:srgbClr val="A3D1FC"/>
      </a:accent4>
      <a:accent5>
        <a:srgbClr val="BFBFBF"/>
      </a:accent5>
      <a:accent6>
        <a:srgbClr val="FCB875"/>
      </a:accent6>
      <a:hlink>
        <a:srgbClr val="327ABC"/>
      </a:hlink>
      <a:folHlink>
        <a:srgbClr val="1BA91E"/>
      </a:folHlink>
    </a:clrScheme>
    <a:fontScheme name="Spectrum 2024">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tIns="91440" bIns="91440" rtlCol="0" anchor="t" anchorCtr="0"/>
      <a:lstStyle>
        <a:defPPr algn="l">
          <a:defRPr sz="14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noFill/>
      </a:spPr>
      <a:bodyPr wrap="none" tIns="91440" bIns="91440" rtlCol="0">
        <a:noAutofit/>
      </a:bodyPr>
      <a:lstStyle>
        <a:defPPr algn="l">
          <a:defRPr sz="1400" dirty="0" smtClean="0"/>
        </a:defPPr>
      </a:lstStyle>
    </a:txDef>
  </a:objectDefaults>
  <a:extraClrSchemeLst/>
  <a:extLst>
    <a:ext uri="{05A4C25C-085E-4340-85A3-A5531E510DB2}">
      <thm15:themeFamily xmlns:thm15="http://schemas.microsoft.com/office/thememl/2012/main" name="Spectrum-Template Slides-2024.potm" id="{B10EBDDE-B24C-43AA-8F68-2B3AE76DB3D1}" vid="{6B4105B4-6F28-4B65-8BE5-3B82906E353E}"/>
    </a:ext>
  </a:extLst>
</a:theme>
</file>

<file path=ppt/theme/theme2.xml><?xml version="1.0" encoding="utf-8"?>
<a:theme xmlns:a="http://schemas.openxmlformats.org/drawingml/2006/main" name="Title Sildes">
  <a:themeElements>
    <a:clrScheme name="Spectrum 2024">
      <a:dk1>
        <a:sysClr val="windowText" lastClr="000000"/>
      </a:dk1>
      <a:lt1>
        <a:sysClr val="window" lastClr="FFFFFF"/>
      </a:lt1>
      <a:dk2>
        <a:srgbClr val="333333"/>
      </a:dk2>
      <a:lt2>
        <a:srgbClr val="E7E6E6"/>
      </a:lt2>
      <a:accent1>
        <a:srgbClr val="1FC421"/>
      </a:accent1>
      <a:accent2>
        <a:srgbClr val="70A8D9"/>
      </a:accent2>
      <a:accent3>
        <a:srgbClr val="C47DFC"/>
      </a:accent3>
      <a:accent4>
        <a:srgbClr val="A3D1FC"/>
      </a:accent4>
      <a:accent5>
        <a:srgbClr val="BFBFBF"/>
      </a:accent5>
      <a:accent6>
        <a:srgbClr val="FCB875"/>
      </a:accent6>
      <a:hlink>
        <a:srgbClr val="327ABC"/>
      </a:hlink>
      <a:folHlink>
        <a:srgbClr val="1BA91E"/>
      </a:folHlink>
    </a:clrScheme>
    <a:fontScheme name="Spectrum 2024">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trum-Template Slides-2024.potm" id="{B10EBDDE-B24C-43AA-8F68-2B3AE76DB3D1}" vid="{7B898E23-7531-4475-87C8-2D05786571B9}"/>
    </a:ext>
  </a:extLst>
</a:theme>
</file>

<file path=ppt/theme/theme3.xml><?xml version="1.0" encoding="utf-8"?>
<a:theme xmlns:a="http://schemas.openxmlformats.org/drawingml/2006/main" name="1_Title Sildes">
  <a:themeElements>
    <a:clrScheme name="Spectrum 2024">
      <a:dk1>
        <a:sysClr val="windowText" lastClr="000000"/>
      </a:dk1>
      <a:lt1>
        <a:sysClr val="window" lastClr="FFFFFF"/>
      </a:lt1>
      <a:dk2>
        <a:srgbClr val="333333"/>
      </a:dk2>
      <a:lt2>
        <a:srgbClr val="E7E6E6"/>
      </a:lt2>
      <a:accent1>
        <a:srgbClr val="1FC421"/>
      </a:accent1>
      <a:accent2>
        <a:srgbClr val="70A8D9"/>
      </a:accent2>
      <a:accent3>
        <a:srgbClr val="C47DFC"/>
      </a:accent3>
      <a:accent4>
        <a:srgbClr val="A3D1FC"/>
      </a:accent4>
      <a:accent5>
        <a:srgbClr val="BFBFBF"/>
      </a:accent5>
      <a:accent6>
        <a:srgbClr val="FCB875"/>
      </a:accent6>
      <a:hlink>
        <a:srgbClr val="327ABC"/>
      </a:hlink>
      <a:folHlink>
        <a:srgbClr val="1BA91E"/>
      </a:folHlink>
    </a:clrScheme>
    <a:fontScheme name="Spectrum 2024">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trum-Template Slides-2024.potm" id="{8B0EF8DC-FB65-41BB-A508-4B0B8EB00988}" vid="{5F27A24D-B820-4F91-BA62-05741EB5A5A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6EAF103FCA624C93CFEC5F8C156429" ma:contentTypeVersion="5" ma:contentTypeDescription="Create a new document." ma:contentTypeScope="" ma:versionID="ae1a79eb67165b6a9cc7139b482969de">
  <xsd:schema xmlns:xsd="http://www.w3.org/2001/XMLSchema" xmlns:xs="http://www.w3.org/2001/XMLSchema" xmlns:p="http://schemas.microsoft.com/office/2006/metadata/properties" xmlns:ns3="83877e43-4357-4b88-90d9-674fff5f1ddc" targetNamespace="http://schemas.microsoft.com/office/2006/metadata/properties" ma:root="true" ma:fieldsID="d1c8dac866ff6df31fe642fefdcafd3f" ns3:_="">
    <xsd:import namespace="83877e43-4357-4b88-90d9-674fff5f1ddc"/>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877e43-4357-4b88-90d9-674fff5f1ddc"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53DFB8-248A-4FB0-A0AD-A213F71D9B01}">
  <ds:schemaRefs>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83877e43-4357-4b88-90d9-674fff5f1ddc"/>
  </ds:schemaRefs>
</ds:datastoreItem>
</file>

<file path=customXml/itemProps2.xml><?xml version="1.0" encoding="utf-8"?>
<ds:datastoreItem xmlns:ds="http://schemas.openxmlformats.org/officeDocument/2006/customXml" ds:itemID="{CC5A3887-7EBD-47AD-9A59-5A1B2B00E7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877e43-4357-4b88-90d9-674fff5f1d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6E2FDF-7A1D-4CD0-ADC4-A824654B5A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Spectrum-Template Slides-2024</Template>
  <TotalTime>25567</TotalTime>
  <Words>517</Words>
  <Application>Microsoft Office PowerPoint</Application>
  <PresentationFormat>On-screen Show (4:3)</PresentationFormat>
  <Paragraphs>51</Paragraphs>
  <Slides>8</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Arial</vt:lpstr>
      <vt:lpstr>Arial Black</vt:lpstr>
      <vt:lpstr>Arial Body</vt:lpstr>
      <vt:lpstr>Calibri</vt:lpstr>
      <vt:lpstr>Courier New</vt:lpstr>
      <vt:lpstr>Gudea</vt:lpstr>
      <vt:lpstr>Times New Roman</vt:lpstr>
      <vt:lpstr>Content Slides</vt:lpstr>
      <vt:lpstr>Title Sildes</vt:lpstr>
      <vt:lpstr>1_Title Sildes</vt:lpstr>
      <vt:lpstr>21st Annual Retirement Plan Seminar</vt:lpstr>
      <vt:lpstr>Seminar Agenda</vt:lpstr>
      <vt:lpstr>Welcome Remarks</vt:lpstr>
      <vt:lpstr>Survey</vt:lpstr>
      <vt:lpstr>CE Credits</vt:lpstr>
      <vt:lpstr>Manuel Rosado, MBA</vt:lpstr>
      <vt:lpstr>Lieutenant Colonel Robert J. Darling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Olson, Sara</dc:creator>
  <cp:lastModifiedBy>Angelica Niemann</cp:lastModifiedBy>
  <cp:revision>62</cp:revision>
  <dcterms:created xsi:type="dcterms:W3CDTF">2024-06-26T12:54:03Z</dcterms:created>
  <dcterms:modified xsi:type="dcterms:W3CDTF">2026-06-11T18:23:43Z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0x010100AF6EAF103FCA624C93CFEC5F8C156429</vt:lpwstr>
  </property>
</Properties>
</file>